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862" r:id="rId5"/>
  </p:sldMasterIdLst>
  <p:notesMasterIdLst>
    <p:notesMasterId r:id="rId13"/>
  </p:notesMasterIdLst>
  <p:sldIdLst>
    <p:sldId id="682" r:id="rId6"/>
    <p:sldId id="673" r:id="rId7"/>
    <p:sldId id="683" r:id="rId8"/>
    <p:sldId id="687" r:id="rId9"/>
    <p:sldId id="685" r:id="rId10"/>
    <p:sldId id="686" r:id="rId11"/>
    <p:sldId id="684" r:id="rId12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16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echsel, Julia GIZ" initials="DJG" lastIdx="1" clrIdx="0"/>
  <p:cmAuthor id="2" name="Strobel, Chiara GIZ" initials="SCG" lastIdx="15" clrIdx="1"/>
  <p:cmAuthor id="3" name="Bauer, Vanessa GIZ" initials="BVG" lastIdx="1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859"/>
    <a:srgbClr val="F8E946"/>
    <a:srgbClr val="E6E6E6"/>
    <a:srgbClr val="C80F0F"/>
    <a:srgbClr val="C00000"/>
    <a:srgbClr val="CC00CC"/>
    <a:srgbClr val="232120"/>
    <a:srgbClr val="FFFFFF"/>
    <a:srgbClr val="E7E6E6"/>
    <a:srgbClr val="D6B9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5" autoAdjust="0"/>
    <p:restoredTop sz="87660" autoAdjust="0"/>
  </p:normalViewPr>
  <p:slideViewPr>
    <p:cSldViewPr snapToGrid="0">
      <p:cViewPr varScale="1">
        <p:scale>
          <a:sx n="77" d="100"/>
          <a:sy n="77" d="100"/>
        </p:scale>
        <p:origin x="1160" y="64"/>
      </p:cViewPr>
      <p:guideLst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-3078"/>
    </p:cViewPr>
  </p:outlineViewPr>
  <p:notesTextViewPr>
    <p:cViewPr>
      <p:scale>
        <a:sx n="176" d="100"/>
        <a:sy n="176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mbe, Anna GIZ NA" userId="3688c786-a5ba-40f5-be34-dda09fecaf45" providerId="ADAL" clId="{BF1DF593-FA50-4C94-AE5E-70B8566904B2}"/>
    <pc:docChg chg="modSld">
      <pc:chgData name="Vambe, Anna GIZ NA" userId="3688c786-a5ba-40f5-be34-dda09fecaf45" providerId="ADAL" clId="{BF1DF593-FA50-4C94-AE5E-70B8566904B2}" dt="2020-07-06T21:07:17.496" v="0"/>
      <pc:docMkLst>
        <pc:docMk/>
      </pc:docMkLst>
      <pc:sldChg chg="modSp mod">
        <pc:chgData name="Vambe, Anna GIZ NA" userId="3688c786-a5ba-40f5-be34-dda09fecaf45" providerId="ADAL" clId="{BF1DF593-FA50-4C94-AE5E-70B8566904B2}" dt="2020-07-06T21:07:17.496" v="0"/>
        <pc:sldMkLst>
          <pc:docMk/>
          <pc:sldMk cId="2026354408" sldId="684"/>
        </pc:sldMkLst>
        <pc:spChg chg="mod">
          <ac:chgData name="Vambe, Anna GIZ NA" userId="3688c786-a5ba-40f5-be34-dda09fecaf45" providerId="ADAL" clId="{BF1DF593-FA50-4C94-AE5E-70B8566904B2}" dt="2020-07-06T21:07:17.496" v="0"/>
          <ac:spMkLst>
            <pc:docMk/>
            <pc:sldMk cId="2026354408" sldId="684"/>
            <ac:spMk id="4" creationId="{4A2A7BD8-F15B-4F79-8A5A-A125F874F3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3BDE53C-E68A-42E6-AFB0-AF5C1BDE8E3C}" type="datetimeFigureOut">
              <a:rPr lang="en-GB" smtClean="0"/>
              <a:pPr/>
              <a:t>06/07/2020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 err="1"/>
              <a:t>Formatvorlagen</a:t>
            </a:r>
            <a:r>
              <a:rPr lang="en-GB" dirty="0"/>
              <a:t> des </a:t>
            </a:r>
            <a:r>
              <a:rPr lang="en-GB" dirty="0" err="1"/>
              <a:t>Textmasters</a:t>
            </a:r>
            <a:r>
              <a:rPr lang="en-GB" dirty="0"/>
              <a:t> </a:t>
            </a:r>
            <a:r>
              <a:rPr lang="en-GB" dirty="0" err="1"/>
              <a:t>bearbeiten</a:t>
            </a:r>
            <a:endParaRPr lang="en-GB" dirty="0"/>
          </a:p>
          <a:p>
            <a:pPr lvl="1"/>
            <a:r>
              <a:rPr lang="en-GB" dirty="0" err="1"/>
              <a:t>Zweite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2"/>
            <a:r>
              <a:rPr lang="en-GB" dirty="0" err="1"/>
              <a:t>Dritte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3"/>
            <a:r>
              <a:rPr lang="en-GB" dirty="0" err="1"/>
              <a:t>Vierte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  <a:p>
            <a:pPr lvl="4"/>
            <a:r>
              <a:rPr lang="en-GB" dirty="0" err="1"/>
              <a:t>Fünfte</a:t>
            </a:r>
            <a:r>
              <a:rPr lang="en-GB" dirty="0"/>
              <a:t> </a:t>
            </a:r>
            <a:r>
              <a:rPr lang="en-GB" dirty="0" err="1"/>
              <a:t>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045F879-0589-40D4-B0E5-B74D0CAD5C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95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5F879-0589-40D4-B0E5-B74D0CAD5C6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1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5F879-0589-40D4-B0E5-B74D0CAD5C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687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45F879-0589-40D4-B0E5-B74D0CAD5C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0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gi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21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Layouts/_rels/slideLayout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8.png"/><Relationship Id="rId7" Type="http://schemas.openxmlformats.org/officeDocument/2006/relationships/image" Target="../media/image23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2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0.jpeg"/><Relationship Id="rId7" Type="http://schemas.openxmlformats.org/officeDocument/2006/relationships/image" Target="../media/image23.jpe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2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5.gif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2.xml"/><Relationship Id="rId5" Type="http://schemas.microsoft.com/office/2007/relationships/hdphoto" Target="../media/hdphoto2.wdp"/><Relationship Id="rId4" Type="http://schemas.openxmlformats.org/officeDocument/2006/relationships/image" Target="../media/image2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 descr="Ein Bild, das Kette enthält.&#10;&#10;Automatisch generierte Beschreibung">
            <a:extLst>
              <a:ext uri="{FF2B5EF4-FFF2-40B4-BE49-F238E27FC236}">
                <a16:creationId xmlns:a16="http://schemas.microsoft.com/office/drawing/2014/main" id="{82995FEF-F44E-4720-98FA-B2AE557B1183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3541395"/>
          </a:xfrm>
          <a:prstGeom prst="rect">
            <a:avLst/>
          </a:prstGeom>
        </p:spPr>
      </p:pic>
      <p:pic>
        <p:nvPicPr>
          <p:cNvPr id="18" name="Grafik 17" descr="Ein Bild, das Säge enthält.&#10;&#10;Automatisch generierte Beschreibung">
            <a:extLst>
              <a:ext uri="{FF2B5EF4-FFF2-40B4-BE49-F238E27FC236}">
                <a16:creationId xmlns:a16="http://schemas.microsoft.com/office/drawing/2014/main" id="{57A5703D-6864-419D-AAFF-48396C4B22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635156"/>
            <a:ext cx="8895600" cy="3030064"/>
          </a:xfrm>
          <a:prstGeom prst="rect">
            <a:avLst/>
          </a:prstGeom>
        </p:spPr>
      </p:pic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colour GIZ key visual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This is the sub-line</a:t>
            </a:r>
          </a:p>
          <a:p>
            <a:pPr lvl="0"/>
            <a:r>
              <a:rPr lang="en-GB"/>
              <a:t>Project name | Date</a:t>
            </a:r>
            <a:endParaRPr lang="en-GB" dirty="0"/>
          </a:p>
        </p:txBody>
      </p:sp>
      <p:sp>
        <p:nvSpPr>
          <p:cNvPr id="13" name="Bar">
            <a:extLst>
              <a:ext uri="{FF2B5EF4-FFF2-40B4-BE49-F238E27FC236}">
                <a16:creationId xmlns:a16="http://schemas.microsoft.com/office/drawing/2014/main" id="{BD21318B-3022-42D5-AB5E-3CB62091D006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4" name="Gruppierung 3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14" name="Grafik 26"/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16" name="Grafik 7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feld 16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391406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This may also have two lines</a:t>
            </a:r>
          </a:p>
        </p:txBody>
      </p:sp>
      <p:grpSp>
        <p:nvGrpSpPr>
          <p:cNvPr id="8" name="Key Visual">
            <a:extLst>
              <a:ext uri="{FF2B5EF4-FFF2-40B4-BE49-F238E27FC236}">
                <a16:creationId xmlns:a16="http://schemas.microsoft.com/office/drawing/2014/main" id="{1E0F1E1C-CA23-484C-B4BB-7C7FB71D6C86}"/>
              </a:ext>
            </a:extLst>
          </p:cNvPr>
          <p:cNvGrpSpPr/>
          <p:nvPr userDrawn="1"/>
        </p:nvGrpSpPr>
        <p:grpSpPr bwMode="gray">
          <a:xfrm>
            <a:off x="123135" y="123825"/>
            <a:ext cx="3783013" cy="1005693"/>
            <a:chOff x="4846637" y="119557"/>
            <a:chExt cx="3783013" cy="1005693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61BEDD0-CC28-449C-8AF8-28ECB9820DCA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AF78ACF-6170-47AC-80E0-F6021AD8B19F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5BAE5611-256D-4234-B00F-EB779B3EA9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32235C7-71CD-4034-844A-03FD0D112CE2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717CA073-D9FE-4EFD-801F-27AB9308B31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88D0E22-2017-4208-9ADC-47A2FAF1D43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9F9B96F-E57D-429A-9EB5-D561A8B62E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AA07C4F-927A-4ADF-8F4E-0E641F59E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42909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b/w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5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132F28-06B2-4221-9B40-46373C4B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1382050-2B79-493B-95AA-DBF7B834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291D8C-7803-47D0-8143-6798277D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02363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4858B5A-3D9C-44AE-ADA7-B7DF2E93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743612B-9303-4BD1-8570-21C327D0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64C8BC3-F5EC-4CDC-BEF6-A683BD9D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83523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whit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grpSp>
        <p:nvGrpSpPr>
          <p:cNvPr id="12" name="Key Visual">
            <a:extLst>
              <a:ext uri="{FF2B5EF4-FFF2-40B4-BE49-F238E27FC236}">
                <a16:creationId xmlns:a16="http://schemas.microsoft.com/office/drawing/2014/main" id="{D9D8699C-EAEE-4654-9DB5-5DBEA94DFD69}"/>
              </a:ext>
            </a:extLst>
          </p:cNvPr>
          <p:cNvGrpSpPr/>
          <p:nvPr userDrawn="1"/>
        </p:nvGrpSpPr>
        <p:grpSpPr bwMode="gray">
          <a:xfrm flipV="1">
            <a:off x="123134" y="3393907"/>
            <a:ext cx="4538033" cy="1206411"/>
            <a:chOff x="4846637" y="119557"/>
            <a:chExt cx="3783013" cy="1005693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57ACA972-95E7-4330-A959-68C656E58B90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EF93F907-303A-4592-848E-F1A7AFDDDD4A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C8AAE6CE-CD01-4233-9E65-D495D92CF1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AAC9A52-2206-4D16-A752-9C733CC5CB7F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D075FE9-0EDA-4BE2-B2C1-22DF2B8842B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6" name="Key Visual">
            <a:extLst>
              <a:ext uri="{FF2B5EF4-FFF2-40B4-BE49-F238E27FC236}">
                <a16:creationId xmlns:a16="http://schemas.microsoft.com/office/drawing/2014/main" id="{C7D69FF2-A45A-405D-BC43-69B4E925551F}"/>
              </a:ext>
            </a:extLst>
          </p:cNvPr>
          <p:cNvGrpSpPr/>
          <p:nvPr userDrawn="1"/>
        </p:nvGrpSpPr>
        <p:grpSpPr bwMode="gray">
          <a:xfrm flipH="1">
            <a:off x="6701037" y="123825"/>
            <a:ext cx="2315963" cy="615686"/>
            <a:chOff x="4846637" y="119557"/>
            <a:chExt cx="3783013" cy="1005693"/>
          </a:xfrm>
        </p:grpSpPr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67E195A5-1DB2-4051-897C-B5E84120B476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9234AB9A-5088-479E-92C2-4F81972E1E55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FBB400A-FFCE-4E88-B1BF-846AC7A46F8E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4A214495-DB26-435D-9164-4A350ECF007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AD46CA09-12E7-4803-A8A0-CC8821A2FBF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7087B2-841C-4578-8D4C-FD96605E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812E5FB-AE5B-45DE-A139-9BF8C60A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C4834F1-8AA0-4335-9A3C-58D35831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878424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4476494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1570255"/>
            <a:ext cx="8893865" cy="3030064"/>
          </a:xfrm>
          <a:prstGeom prst="rect">
            <a:avLst/>
          </a:prstGeom>
          <a:blipFill dpi="0" rotWithShape="1">
            <a:blip r:embed="rId2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900000" bIns="684000" anchor="b">
            <a:noAutofit/>
          </a:bodyPr>
          <a:lstStyle>
            <a:lvl1pPr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Intermediate slide, photo</a:t>
            </a:r>
            <a:br>
              <a:rPr lang="en-GB" dirty="0"/>
            </a:br>
            <a:r>
              <a:rPr lang="en-GB" dirty="0"/>
              <a:t>(interchangeable)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sp>
        <p:nvSpPr>
          <p:cNvPr id="28" name="1.">
            <a:extLst>
              <a:ext uri="{FF2B5EF4-FFF2-40B4-BE49-F238E27FC236}">
                <a16:creationId xmlns:a16="http://schemas.microsoft.com/office/drawing/2014/main" id="{0BCFDBF6-0C4F-4BA9-84EB-ED3466065719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29" name="2.">
            <a:extLst>
              <a:ext uri="{FF2B5EF4-FFF2-40B4-BE49-F238E27FC236}">
                <a16:creationId xmlns:a16="http://schemas.microsoft.com/office/drawing/2014/main" id="{918BC469-7392-45B5-882F-1B971DBE17B2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0" name="3.">
            <a:extLst>
              <a:ext uri="{FF2B5EF4-FFF2-40B4-BE49-F238E27FC236}">
                <a16:creationId xmlns:a16="http://schemas.microsoft.com/office/drawing/2014/main" id="{431D4BE7-4DC0-4A8D-8A4E-899AB39C9BFA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1" name="how">
            <a:extLst>
              <a:ext uri="{FF2B5EF4-FFF2-40B4-BE49-F238E27FC236}">
                <a16:creationId xmlns:a16="http://schemas.microsoft.com/office/drawing/2014/main" id="{CFE17404-D559-410E-817A-BE37032A4EC8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D92098-BA3C-4707-8ABA-0C27A011DB6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5C6D00-0E00-4289-836D-A87919E2F9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C45153B9-0A46-4ECF-876F-E46153C49C5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fik 18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F90E96F9-8FB8-41D7-9257-7179FD053D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7BCCCE2-341A-478B-A3EC-6046F8A5D497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2" name="Grafik 31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78A59224-4957-4C08-BE65-D8BD25A23E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D3A98BB7-764F-4350-BD71-C6758C885B37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4" name="Rechteck">
            <a:extLst>
              <a:ext uri="{FF2B5EF4-FFF2-40B4-BE49-F238E27FC236}">
                <a16:creationId xmlns:a16="http://schemas.microsoft.com/office/drawing/2014/main" id="{C2B577D0-C8DA-42B1-BF4C-EE3ACF0A05FC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97821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403C02B-EA48-4260-811D-43CCEC0F652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572318F-C167-4A9B-9214-245E7E1B67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A6A7C1-5347-4031-950E-FE89F744C1A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97571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 with sub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>
            <a:extLst>
              <a:ext uri="{FF2B5EF4-FFF2-40B4-BE49-F238E27FC236}">
                <a16:creationId xmlns:a16="http://schemas.microsoft.com/office/drawing/2014/main" id="{726EAD89-A3DC-4500-9071-F28C7DB87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64027"/>
            <a:ext cx="8567183" cy="27056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7BDDDF81-EBEA-4C88-AA55-681A5710CA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9263" y="581026"/>
            <a:ext cx="8567737" cy="376238"/>
          </a:xfrm>
        </p:spPr>
        <p:txBody>
          <a:bodyPr vert="horz" lIns="0" tIns="0" rIns="72000" bIns="0" rtlCol="0" anchor="t">
            <a:noAutofit/>
          </a:bodyPr>
          <a:lstStyle>
            <a:lvl1pPr>
              <a:defRPr lang="de-DE" sz="1400" b="0" cap="none" baseline="0" smtClean="0">
                <a:latin typeface="+mj-lt"/>
                <a:ea typeface="+mj-ea"/>
                <a:cs typeface="+mj-cs"/>
              </a:defRPr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</a:pPr>
            <a:r>
              <a:rPr lang="en-GB"/>
              <a:t>Click to add sub-line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7" y="1020969"/>
            <a:ext cx="7172683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548EA6-0BD4-4DE9-880C-9051257B828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E7CC3B-6035-4291-B04F-DE018A6C968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360B5D-15C8-4DDF-99B9-68062FEA375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23581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28398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20" name="Key Visual">
            <a:extLst>
              <a:ext uri="{FF2B5EF4-FFF2-40B4-BE49-F238E27FC236}">
                <a16:creationId xmlns:a16="http://schemas.microsoft.com/office/drawing/2014/main" id="{BCBD8A78-7D69-4DFD-B354-CF36A84705CB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E45BEDC0-179F-43C1-A606-AFD62A6A063E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F6CCD5CC-5505-4485-9297-BB0A34EBB2F6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18541086-C56A-406D-91E6-D3E933CF7BA3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1B8A9566-A588-4E4A-8143-1CBDC9C30D67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6FDDC1A6-3462-4813-8D80-9E642D6179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12137B-7817-4520-A9FF-87A20B391AA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F93DA6A-ABDD-4D0F-AFE3-FF43762B7F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905C91D-31F5-4E80-9F76-6D372B3A169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59708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888468" y="1020969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E7BC60-DC17-4952-AA54-E728E1C62BD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16123A0-A869-46F1-9E20-A4CCE7F665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9EFEB5C-119E-416E-84F6-79F25273C8C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19789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284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with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EA4DEB-4859-40BB-BA0A-9D4E262D701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FE8A212-1664-4A14-896F-DC3AE0C13F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3C8D80-6BFD-4466-8E36-54C951F12DD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2064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84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/w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F0DB5C6-9E74-4378-9827-68473EFA35F3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3541396"/>
          </a:xfrm>
          <a:prstGeom prst="rect">
            <a:avLst/>
          </a:prstGeom>
        </p:spPr>
      </p:pic>
      <p:pic>
        <p:nvPicPr>
          <p:cNvPr id="15" name="Grafik 14" descr="Ein Bild, das Säge enthält.&#10;&#10;Automatisch generierte Beschreibung">
            <a:extLst>
              <a:ext uri="{FF2B5EF4-FFF2-40B4-BE49-F238E27FC236}">
                <a16:creationId xmlns:a16="http://schemas.microsoft.com/office/drawing/2014/main" id="{31687CA2-4830-4EA3-B6BE-4D04E1B83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635156"/>
            <a:ext cx="8895600" cy="3030064"/>
          </a:xfrm>
          <a:prstGeom prst="rect">
            <a:avLst/>
          </a:prstGeom>
        </p:spPr>
      </p:pic>
      <p:sp>
        <p:nvSpPr>
          <p:cNvPr id="13" name="Bar">
            <a:extLst>
              <a:ext uri="{FF2B5EF4-FFF2-40B4-BE49-F238E27FC236}">
                <a16:creationId xmlns:a16="http://schemas.microsoft.com/office/drawing/2014/main" id="{8C59F0BE-E094-4F6F-B663-07A571A19A62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b/w GIZ key visual</a:t>
            </a:r>
          </a:p>
        </p:txBody>
      </p:sp>
      <p:grpSp>
        <p:nvGrpSpPr>
          <p:cNvPr id="16" name="Gruppierung 15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17" name="Grafik 26"/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18" name="Grafik 7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feld 19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1466940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4474945"/>
          </a:xfrm>
          <a:solidFill>
            <a:schemeClr val="bg2"/>
          </a:solidFill>
        </p:spPr>
        <p:txBody>
          <a:bodyPr tIns="1440000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35796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7EA27159-D449-4E61-9234-12331EF258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F2015D-9762-47AA-9BD6-3FA6CCC0648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0DC7F6F-F5EA-41B6-BA59-091605C586C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AA5DDD-B7D2-44C4-84F6-785C251D3F3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95480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1 photo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44749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28499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grpSp>
        <p:nvGrpSpPr>
          <p:cNvPr id="9" name="Key Visual">
            <a:extLst>
              <a:ext uri="{FF2B5EF4-FFF2-40B4-BE49-F238E27FC236}">
                <a16:creationId xmlns:a16="http://schemas.microsoft.com/office/drawing/2014/main" id="{0AED28BE-BD58-4C37-99C9-6DDD5906BC8A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BC779D39-D9BE-456C-932C-90157753B824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B50BB92C-06E3-4F21-96E2-B587EED5161E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55BC612-A565-4995-974E-DBAC4B729050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44462D1D-D151-4AD3-A2DA-8257376E401D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07239E2B-B3C5-44BB-B6DD-DB8BC01E6601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Titel 1">
            <a:extLst>
              <a:ext uri="{FF2B5EF4-FFF2-40B4-BE49-F238E27FC236}">
                <a16:creationId xmlns:a16="http://schemas.microsoft.com/office/drawing/2014/main" id="{7204390B-3D37-494E-81FF-E1335F27C2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B9F79D6-321B-4922-9CB8-D52F509ACE0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DD2BC95-CDE0-4C78-A9D8-EB3D9A577DF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B96B41DE-2A1A-4BF8-A471-7AFD62750A9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61331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35796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BD74B354-F270-4422-B8BC-EE20D478AA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5528944" y="24550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E5EE29FF-B139-4CD9-A32C-25A2CCBFB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4839635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771484-3E18-42CC-9FC0-9F82AA9D780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5F12524-47B7-4E4B-A82D-4A982EC622B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F91BAF-4218-480C-87A8-87D4B1CDDF8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96988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28499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grpSp>
        <p:nvGrpSpPr>
          <p:cNvPr id="9" name="Key Visual">
            <a:extLst>
              <a:ext uri="{FF2B5EF4-FFF2-40B4-BE49-F238E27FC236}">
                <a16:creationId xmlns:a16="http://schemas.microsoft.com/office/drawing/2014/main" id="{0AED28BE-BD58-4C37-99C9-6DDD5906BC8A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BC779D39-D9BE-456C-932C-90157753B824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B50BB92C-06E3-4F21-96E2-B587EED5161E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55BC612-A565-4995-974E-DBAC4B729050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44462D1D-D151-4AD3-A2DA-8257376E401D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07239E2B-B3C5-44BB-B6DD-DB8BC01E6601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BD74B354-F270-4422-B8BC-EE20D478AA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5528944" y="24550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DB39AEE-4D7E-4227-8B8B-6259DA49F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27D3D8-FEBD-4AD0-9F71-6844E987B7B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EBC020C-FAD6-4991-9B68-DFC8496477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2ED17441-C804-4576-8739-5227CF2486C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620724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,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6AFC61C6-D36D-49CC-A15E-B4D2086BCDB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728155" y="2444751"/>
            <a:ext cx="4288845" cy="2155568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4CC61FD-96E9-460E-816E-FA87841093C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23134" y="2444751"/>
            <a:ext cx="4288845" cy="2155568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3962161" cy="1249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headline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055732" y="1020969"/>
            <a:ext cx="3954917" cy="1249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2043D58-AA3C-40BE-BEAB-11A19348439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1195C9E7-AD30-401E-97F1-ECD1F6426F9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3D02F96E-9198-496A-A4B1-6804F455A11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9594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3 photos,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6AFC61C6-D36D-49CC-A15E-B4D2086BCDB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140868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4CC61FD-96E9-460E-816E-FA87841093C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23135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467551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6" name="Bildplatzhalter 6">
            <a:extLst>
              <a:ext uri="{FF2B5EF4-FFF2-40B4-BE49-F238E27FC236}">
                <a16:creationId xmlns:a16="http://schemas.microsoft.com/office/drawing/2014/main" id="{AB38192C-6783-4C98-AB15-3A38EFFC1B0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58600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20" name="Textplatzhalter 7">
            <a:extLst>
              <a:ext uri="{FF2B5EF4-FFF2-40B4-BE49-F238E27FC236}">
                <a16:creationId xmlns:a16="http://schemas.microsoft.com/office/drawing/2014/main" id="{DED8696E-3F6E-4312-8474-D7B6C988FD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485284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F501F9B-7E1C-4D10-BFA8-F160A61CBB4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4AC48705-A504-41C9-A7C4-A310E36C3CF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0DBE614-6EA1-4B61-BE6D-D779C0E5AD8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19238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60375" y="3112887"/>
            <a:ext cx="2645076" cy="1487687"/>
          </a:xfrm>
          <a:solidFill>
            <a:schemeClr val="bg2"/>
          </a:solidFill>
        </p:spPr>
        <p:txBody>
          <a:bodyPr vert="horz" lIns="36000" tIns="1152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FE0F192-365F-4B9B-9AE5-A8DCD077B27C}"/>
              </a:ext>
            </a:extLst>
          </p:cNvPr>
          <p:cNvSpPr/>
          <p:nvPr userDrawn="1"/>
        </p:nvSpPr>
        <p:spPr bwMode="gray">
          <a:xfrm>
            <a:off x="460374" y="970671"/>
            <a:ext cx="2644776" cy="13900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D20B6CE-6FB5-47BE-ACA3-1FADB18A5F9F}"/>
              </a:ext>
            </a:extLst>
          </p:cNvPr>
          <p:cNvSpPr/>
          <p:nvPr userDrawn="1"/>
        </p:nvSpPr>
        <p:spPr bwMode="gray">
          <a:xfrm>
            <a:off x="460374" y="2421711"/>
            <a:ext cx="2644776" cy="6343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0374" y="2417530"/>
            <a:ext cx="2644776" cy="212006"/>
          </a:xfrm>
          <a:noFill/>
        </p:spPr>
        <p:txBody>
          <a:bodyPr vert="horz" lIns="72000" tIns="36000" rIns="72000" bIns="36000" rtlCol="0" anchor="ctr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1000" b="1" baseline="0" dirty="0">
                <a:solidFill>
                  <a:schemeClr val="bg1"/>
                </a:solidFill>
              </a:defRPr>
            </a:lvl1pPr>
            <a:lvl2pPr>
              <a:defRPr lang="de-DE" dirty="0"/>
            </a:lvl2pPr>
            <a:lvl3pPr>
              <a:defRPr lang="en-GB" dirty="0"/>
            </a:lvl3pPr>
          </a:lstStyle>
          <a:p>
            <a:r>
              <a:rPr lang="en-GB" dirty="0"/>
              <a:t>Name of partner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E5EE29FF-B139-4CD9-A32C-25A2CCBFB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4839635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Project text slide</a:t>
            </a:r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40AE37FF-8E79-4DC2-894F-409F5F1424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60374" y="2649415"/>
            <a:ext cx="2644776" cy="394453"/>
          </a:xfrm>
          <a:noFill/>
        </p:spPr>
        <p:txBody>
          <a:bodyPr lIns="72000" anchor="t"/>
          <a:lstStyle>
            <a:lvl1pPr>
              <a:lnSpc>
                <a:spcPct val="100000"/>
              </a:lnSpc>
              <a:spcBef>
                <a:spcPts val="0"/>
              </a:spcBef>
              <a:defRPr sz="800" b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MM/YYYY – MM/YYYY</a:t>
            </a:r>
            <a:br>
              <a:rPr lang="en-GB" dirty="0"/>
            </a:br>
            <a:r>
              <a:rPr lang="en-GB" dirty="0"/>
              <a:t>Volume: EUR 00 million</a:t>
            </a:r>
            <a:br>
              <a:rPr lang="en-GB" dirty="0"/>
            </a:br>
            <a:r>
              <a:rPr lang="en-GB" dirty="0"/>
              <a:t>Public contribution: EUR 000,000</a:t>
            </a:r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133FB7B2-F1B0-4BE4-A9A1-2AA5AD68EB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60374" y="971310"/>
            <a:ext cx="2644776" cy="271797"/>
          </a:xfrm>
          <a:noFill/>
        </p:spPr>
        <p:txBody>
          <a:bodyPr lIns="72000" tIns="36000" bIns="36000" anchor="ctr"/>
          <a:lstStyle>
            <a:lvl1pPr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Name of country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50874649-3395-4A9D-A057-03A867415B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460374" y="1243108"/>
            <a:ext cx="2644776" cy="1117616"/>
          </a:xfrm>
          <a:noFill/>
        </p:spPr>
        <p:txBody>
          <a:bodyPr lIns="72000" tIns="0" bIns="3600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0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Text containing the name of the country.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7B8F238-9E4D-4367-BF20-CAA4F4E82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310597" y="1020763"/>
            <a:ext cx="5717516" cy="35798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C48950-E750-4312-A454-A82F556734D7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6784B76-6A40-447C-A5C8-AA9E24FA612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A7D98D1-5D4C-4CA4-ACFE-BE4E7462CAA8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305788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5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3B6C23A5-1B72-42F2-B92F-DC68B632F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8342492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0C65784-9410-409B-82EA-6584D4732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140284" y="2070719"/>
            <a:ext cx="3369561" cy="102503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 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0" name="Textplatzhalter 29">
            <a:extLst>
              <a:ext uri="{FF2B5EF4-FFF2-40B4-BE49-F238E27FC236}">
                <a16:creationId xmlns:a16="http://schemas.microsoft.com/office/drawing/2014/main" id="{85761457-A63B-46F2-99C5-E217A1E0A7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2140284" y="1392861"/>
            <a:ext cx="3369561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1" name="Textplatzhalter 30">
            <a:extLst>
              <a:ext uri="{FF2B5EF4-FFF2-40B4-BE49-F238E27FC236}">
                <a16:creationId xmlns:a16="http://schemas.microsoft.com/office/drawing/2014/main" id="{CB52D947-0416-4964-B28D-129580E477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2140284" y="1635978"/>
            <a:ext cx="3369561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5" name="Bildplatzhalter 6">
            <a:extLst>
              <a:ext uri="{FF2B5EF4-FFF2-40B4-BE49-F238E27FC236}">
                <a16:creationId xmlns:a16="http://schemas.microsoft.com/office/drawing/2014/main" id="{FC763A8F-9E6C-4EEB-90DC-0F65B80379C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6" y="1392861"/>
            <a:ext cx="1468079" cy="1702892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37" name="TextBox 7">
            <a:extLst>
              <a:ext uri="{FF2B5EF4-FFF2-40B4-BE49-F238E27FC236}">
                <a16:creationId xmlns:a16="http://schemas.microsoft.com/office/drawing/2014/main" id="{A45E5920-77D2-4E1E-832E-8A215D8A1078}"/>
              </a:ext>
            </a:extLst>
          </p:cNvPr>
          <p:cNvSpPr txBox="1"/>
          <p:nvPr userDrawn="1"/>
        </p:nvSpPr>
        <p:spPr bwMode="gray">
          <a:xfrm>
            <a:off x="784636" y="4052697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</a:t>
            </a:r>
          </a:p>
        </p:txBody>
      </p:sp>
      <p:pic>
        <p:nvPicPr>
          <p:cNvPr id="38" name="Grafik 37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95D3B85-8F61-41B8-939D-6F7806BB04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3484" y="4081945"/>
            <a:ext cx="290728" cy="236458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E3F751BB-E4FA-4732-80BD-F94670E22B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61178" y="4056187"/>
            <a:ext cx="234516" cy="234514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58EDDA33-F3A1-4081-87DD-3B5C06FD4DD3}"/>
              </a:ext>
            </a:extLst>
          </p:cNvPr>
          <p:cNvGrpSpPr/>
          <p:nvPr userDrawn="1"/>
        </p:nvGrpSpPr>
        <p:grpSpPr bwMode="gray">
          <a:xfrm>
            <a:off x="444492" y="4029252"/>
            <a:ext cx="262622" cy="297258"/>
            <a:chOff x="4933951" y="-41275"/>
            <a:chExt cx="2130425" cy="2411413"/>
          </a:xfrm>
        </p:grpSpPr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29CE574A-E366-49FD-9460-14AADB765FE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38A2A830-AF34-4C5B-87EB-D628018EE32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EF5B3A25-E6A5-43A3-AFD2-A4D64B803FEB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456DF07A-687E-4C5E-A327-5581E21105CD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A1EFA999-3BA8-4B1E-B6F4-0A44A111E24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6" name="TextBox 7">
            <a:extLst>
              <a:ext uri="{FF2B5EF4-FFF2-40B4-BE49-F238E27FC236}">
                <a16:creationId xmlns:a16="http://schemas.microsoft.com/office/drawing/2014/main" id="{AB1D21B3-5EA8-4583-8B39-5C5D45B4127F}"/>
              </a:ext>
            </a:extLst>
          </p:cNvPr>
          <p:cNvSpPr txBox="1"/>
          <p:nvPr userDrawn="1"/>
        </p:nvSpPr>
        <p:spPr bwMode="gray">
          <a:xfrm>
            <a:off x="2622199" y="4052697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https://twitter.com/giz_gmbh</a:t>
            </a:r>
          </a:p>
        </p:txBody>
      </p:sp>
      <p:sp>
        <p:nvSpPr>
          <p:cNvPr id="47" name="TextBox 7">
            <a:extLst>
              <a:ext uri="{FF2B5EF4-FFF2-40B4-BE49-F238E27FC236}">
                <a16:creationId xmlns:a16="http://schemas.microsoft.com/office/drawing/2014/main" id="{143F2906-482C-48A6-8D87-67C6BCEBAF88}"/>
              </a:ext>
            </a:extLst>
          </p:cNvPr>
          <p:cNvSpPr txBox="1"/>
          <p:nvPr userDrawn="1"/>
        </p:nvSpPr>
        <p:spPr bwMode="gray">
          <a:xfrm>
            <a:off x="5253681" y="4052697"/>
            <a:ext cx="2255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https://www.facebook.com/gizprofile/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1187D-9F65-4A30-8974-4A449DE89BF0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6C4DFAD-A99C-4092-9FAE-D03CBD68A1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8F52293-BD85-4DFE-A73D-98ECA199365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406117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5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0ACBC6BD-AF1C-4AC3-B989-7C0851FD4A36}"/>
              </a:ext>
            </a:extLst>
          </p:cNvPr>
          <p:cNvSpPr txBox="1"/>
          <p:nvPr userDrawn="1"/>
        </p:nvSpPr>
        <p:spPr bwMode="gray">
          <a:xfrm>
            <a:off x="784636" y="4052697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</a:t>
            </a:r>
          </a:p>
        </p:txBody>
      </p:sp>
      <p:pic>
        <p:nvPicPr>
          <p:cNvPr id="43" name="Grafik 42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409F6AC-26EC-4924-85C7-7C52829EA0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3484" y="4081945"/>
            <a:ext cx="290728" cy="236458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95D9641D-18D8-4757-B59C-824BED8ECD9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61178" y="4056187"/>
            <a:ext cx="234516" cy="234514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5C7EA8DE-E5C0-4542-A14B-2F893BDFC8D1}"/>
              </a:ext>
            </a:extLst>
          </p:cNvPr>
          <p:cNvGrpSpPr/>
          <p:nvPr userDrawn="1"/>
        </p:nvGrpSpPr>
        <p:grpSpPr bwMode="gray">
          <a:xfrm>
            <a:off x="444492" y="4029252"/>
            <a:ext cx="262622" cy="297258"/>
            <a:chOff x="4933951" y="-41275"/>
            <a:chExt cx="2130425" cy="2411413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05EE60F5-13C7-4FF2-87FA-B42FCFE9CCF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AA2DC66-D523-4725-9384-AA70E4C61D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575115B3-4C7D-4A6F-93E9-3A63D5591B69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CFB7063B-0DFA-4BB9-957F-7F068926E556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31A025F-51C1-46B8-8513-E958EFF8699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1" name="TextBox 7">
            <a:extLst>
              <a:ext uri="{FF2B5EF4-FFF2-40B4-BE49-F238E27FC236}">
                <a16:creationId xmlns:a16="http://schemas.microsoft.com/office/drawing/2014/main" id="{D24B1108-EDD6-417B-A36D-F3867011F0AB}"/>
              </a:ext>
            </a:extLst>
          </p:cNvPr>
          <p:cNvSpPr txBox="1"/>
          <p:nvPr userDrawn="1"/>
        </p:nvSpPr>
        <p:spPr bwMode="gray">
          <a:xfrm>
            <a:off x="2622199" y="4052697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https://twitter.com/giz_gmbh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D1A27A20-93C4-43EC-9799-1798AF93C848}"/>
              </a:ext>
            </a:extLst>
          </p:cNvPr>
          <p:cNvSpPr txBox="1"/>
          <p:nvPr userDrawn="1"/>
        </p:nvSpPr>
        <p:spPr bwMode="gray">
          <a:xfrm>
            <a:off x="5253681" y="4052697"/>
            <a:ext cx="2255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https://www.facebook.com/gizprofile/</a:t>
            </a:r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99BAFDF9-B477-4EAA-888B-B283B996F14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959062" y="2070719"/>
            <a:ext cx="2570185" cy="60126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45476593-F938-4100-B13C-38D8379BF2A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1959062" y="1392861"/>
            <a:ext cx="2570185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33" name="Textplatzhalter 30">
            <a:extLst>
              <a:ext uri="{FF2B5EF4-FFF2-40B4-BE49-F238E27FC236}">
                <a16:creationId xmlns:a16="http://schemas.microsoft.com/office/drawing/2014/main" id="{01D00CFF-DFE3-4530-913B-A7058396109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1959062" y="1635978"/>
            <a:ext cx="2570185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4" name="Bildplatzhalter 6">
            <a:extLst>
              <a:ext uri="{FF2B5EF4-FFF2-40B4-BE49-F238E27FC236}">
                <a16:creationId xmlns:a16="http://schemas.microsoft.com/office/drawing/2014/main" id="{E73BDD7E-D6A6-482B-9D61-5276F4F4997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8" y="1392861"/>
            <a:ext cx="1342015" cy="1556665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53" name="Textplatzhalter 16">
            <a:extLst>
              <a:ext uri="{FF2B5EF4-FFF2-40B4-BE49-F238E27FC236}">
                <a16:creationId xmlns:a16="http://schemas.microsoft.com/office/drawing/2014/main" id="{D4C3F840-A666-4D4F-B080-E849549C17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6242653" y="2070719"/>
            <a:ext cx="2671574" cy="60126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 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54" name="Textplatzhalter 29">
            <a:extLst>
              <a:ext uri="{FF2B5EF4-FFF2-40B4-BE49-F238E27FC236}">
                <a16:creationId xmlns:a16="http://schemas.microsoft.com/office/drawing/2014/main" id="{1183BB15-4C0C-49C5-B0B2-4418E3FD55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6242653" y="1392861"/>
            <a:ext cx="2671574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55" name="Textplatzhalter 30">
            <a:extLst>
              <a:ext uri="{FF2B5EF4-FFF2-40B4-BE49-F238E27FC236}">
                <a16:creationId xmlns:a16="http://schemas.microsoft.com/office/drawing/2014/main" id="{0C6CA511-61C0-47B0-A071-DE19417241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6242653" y="1635978"/>
            <a:ext cx="2671574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56" name="Bildplatzhalter 6">
            <a:extLst>
              <a:ext uri="{FF2B5EF4-FFF2-40B4-BE49-F238E27FC236}">
                <a16:creationId xmlns:a16="http://schemas.microsoft.com/office/drawing/2014/main" id="{B0EA41BA-7C5A-4545-A1DA-71964B045D1C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4733408" y="1392861"/>
            <a:ext cx="1342015" cy="1556665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58" name="Titel 1">
            <a:extLst>
              <a:ext uri="{FF2B5EF4-FFF2-40B4-BE49-F238E27FC236}">
                <a16:creationId xmlns:a16="http://schemas.microsoft.com/office/drawing/2014/main" id="{2DD72F4F-E3F2-49DC-BBAE-681D615ED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464411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86030D-586C-4CC7-A485-8B94480B0077}"/>
              </a:ext>
            </a:extLst>
          </p:cNvPr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EBD3BE4-6430-4C29-8496-67F818CF60BF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9D4F2A6-2371-4DC2-B09B-12DDA2F8FC2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690712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33351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3B6C23A5-1B72-42F2-B92F-DC68B632F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0C65784-9410-409B-82EA-6584D4732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9816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0" name="Textplatzhalter 29">
            <a:extLst>
              <a:ext uri="{FF2B5EF4-FFF2-40B4-BE49-F238E27FC236}">
                <a16:creationId xmlns:a16="http://schemas.microsoft.com/office/drawing/2014/main" id="{85761457-A63B-46F2-99C5-E217A1E0A7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449816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1" name="Textplatzhalter 30">
            <a:extLst>
              <a:ext uri="{FF2B5EF4-FFF2-40B4-BE49-F238E27FC236}">
                <a16:creationId xmlns:a16="http://schemas.microsoft.com/office/drawing/2014/main" id="{CB52D947-0416-4964-B28D-129580E477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49816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5" name="Bildplatzhalter 6">
            <a:extLst>
              <a:ext uri="{FF2B5EF4-FFF2-40B4-BE49-F238E27FC236}">
                <a16:creationId xmlns:a16="http://schemas.microsoft.com/office/drawing/2014/main" id="{FC763A8F-9E6C-4EEB-90DC-0F65B80379C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8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algn="ctr">
              <a:defRPr lang="en-GB" sz="6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A3959264-4C48-474A-BB44-B8C103D1F20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348457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4" name="Textplatzhalter 29">
            <a:extLst>
              <a:ext uri="{FF2B5EF4-FFF2-40B4-BE49-F238E27FC236}">
                <a16:creationId xmlns:a16="http://schemas.microsoft.com/office/drawing/2014/main" id="{37C5BE72-A50D-4E1F-A698-7239B19ED5F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3348457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5" name="Textplatzhalter 30">
            <a:extLst>
              <a:ext uri="{FF2B5EF4-FFF2-40B4-BE49-F238E27FC236}">
                <a16:creationId xmlns:a16="http://schemas.microsoft.com/office/drawing/2014/main" id="{BBC5F177-59CC-4E2C-8920-EF6014FA21D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3348457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6" name="Bildplatzhalter 6">
            <a:extLst>
              <a:ext uri="{FF2B5EF4-FFF2-40B4-BE49-F238E27FC236}">
                <a16:creationId xmlns:a16="http://schemas.microsoft.com/office/drawing/2014/main" id="{BB2B85DB-7C09-47DD-8B78-3BE26DF1732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3348459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6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Photo</a:t>
            </a:r>
          </a:p>
        </p:txBody>
      </p:sp>
      <p:sp>
        <p:nvSpPr>
          <p:cNvPr id="37" name="Textplatzhalter 16">
            <a:extLst>
              <a:ext uri="{FF2B5EF4-FFF2-40B4-BE49-F238E27FC236}">
                <a16:creationId xmlns:a16="http://schemas.microsoft.com/office/drawing/2014/main" id="{C376165A-CE76-4372-91C7-F6C54DEAFE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6247098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38" name="Textplatzhalter 29">
            <a:extLst>
              <a:ext uri="{FF2B5EF4-FFF2-40B4-BE49-F238E27FC236}">
                <a16:creationId xmlns:a16="http://schemas.microsoft.com/office/drawing/2014/main" id="{12DC0B08-9C2F-4A20-8D25-AB673DE13D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247098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39" name="Textplatzhalter 30">
            <a:extLst>
              <a:ext uri="{FF2B5EF4-FFF2-40B4-BE49-F238E27FC236}">
                <a16:creationId xmlns:a16="http://schemas.microsoft.com/office/drawing/2014/main" id="{7DB1B252-5879-4206-BDF8-0A22178C042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6247098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40" name="Bildplatzhalter 6">
            <a:extLst>
              <a:ext uri="{FF2B5EF4-FFF2-40B4-BE49-F238E27FC236}">
                <a16:creationId xmlns:a16="http://schemas.microsoft.com/office/drawing/2014/main" id="{DD64FA03-A54F-412F-96FC-EE4E88E5DD5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 bwMode="gray">
          <a:xfrm>
            <a:off x="6247100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algn="ctr">
              <a:defRPr lang="en-GB" sz="6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0ACBC6BD-AF1C-4AC3-B989-7C0851FD4A36}"/>
              </a:ext>
            </a:extLst>
          </p:cNvPr>
          <p:cNvSpPr txBox="1"/>
          <p:nvPr userDrawn="1"/>
        </p:nvSpPr>
        <p:spPr bwMode="gray">
          <a:xfrm>
            <a:off x="784636" y="4052697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</a:t>
            </a:r>
          </a:p>
        </p:txBody>
      </p:sp>
      <p:pic>
        <p:nvPicPr>
          <p:cNvPr id="43" name="Grafik 42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409F6AC-26EC-4924-85C7-7C52829EA0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3484" y="4081945"/>
            <a:ext cx="290728" cy="236458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95D9641D-18D8-4757-B59C-824BED8ECD9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61178" y="4056187"/>
            <a:ext cx="234516" cy="234514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5C7EA8DE-E5C0-4542-A14B-2F893BDFC8D1}"/>
              </a:ext>
            </a:extLst>
          </p:cNvPr>
          <p:cNvGrpSpPr/>
          <p:nvPr userDrawn="1"/>
        </p:nvGrpSpPr>
        <p:grpSpPr bwMode="gray">
          <a:xfrm>
            <a:off x="444492" y="4029252"/>
            <a:ext cx="262622" cy="297258"/>
            <a:chOff x="4933951" y="-41275"/>
            <a:chExt cx="2130425" cy="2411413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05EE60F5-13C7-4FF2-87FA-B42FCFE9CCF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AA2DC66-D523-4725-9384-AA70E4C61D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575115B3-4C7D-4A6F-93E9-3A63D5591B69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CFB7063B-0DFA-4BB9-957F-7F068926E556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31A025F-51C1-46B8-8513-E958EFF8699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1" name="TextBox 7">
            <a:extLst>
              <a:ext uri="{FF2B5EF4-FFF2-40B4-BE49-F238E27FC236}">
                <a16:creationId xmlns:a16="http://schemas.microsoft.com/office/drawing/2014/main" id="{D24B1108-EDD6-417B-A36D-F3867011F0AB}"/>
              </a:ext>
            </a:extLst>
          </p:cNvPr>
          <p:cNvSpPr txBox="1"/>
          <p:nvPr userDrawn="1"/>
        </p:nvSpPr>
        <p:spPr bwMode="gray">
          <a:xfrm>
            <a:off x="2622199" y="4052697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https://twitter.com/giz_gmbh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D1A27A20-93C4-43EC-9799-1798AF93C848}"/>
              </a:ext>
            </a:extLst>
          </p:cNvPr>
          <p:cNvSpPr txBox="1"/>
          <p:nvPr userDrawn="1"/>
        </p:nvSpPr>
        <p:spPr bwMode="gray">
          <a:xfrm>
            <a:off x="5253681" y="4052697"/>
            <a:ext cx="2255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https://www.facebook.com/gizprofile/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D138DF-0689-42A1-BBDF-4599B8C4F19A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48531D5-774B-43B2-BF9F-942049A2E3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567733F-77B6-4DB6-99E1-00F2DD5496BA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15069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B5BB38C-C268-430A-95D0-A4989E9A6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033EF87-771C-4B92-ADFE-7B13B36298B2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4" name="Grafik 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819D2676-9436-4032-BE32-30435B740A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F4035884-6A0A-4E92-9DBD-74348932C0B3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5" name="Rechteck">
            <a:extLst>
              <a:ext uri="{FF2B5EF4-FFF2-40B4-BE49-F238E27FC236}">
                <a16:creationId xmlns:a16="http://schemas.microsoft.com/office/drawing/2014/main" id="{F2E38B50-980D-47A1-BF50-09C022DE3178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3541395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sp>
        <p:nvSpPr>
          <p:cNvPr id="3" name="1.">
            <a:extLst>
              <a:ext uri="{FF2B5EF4-FFF2-40B4-BE49-F238E27FC236}">
                <a16:creationId xmlns:a16="http://schemas.microsoft.com/office/drawing/2014/main" id="{6C4143CA-4DB1-41D8-8702-2CD00961FDB5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16" name="2.">
            <a:extLst>
              <a:ext uri="{FF2B5EF4-FFF2-40B4-BE49-F238E27FC236}">
                <a16:creationId xmlns:a16="http://schemas.microsoft.com/office/drawing/2014/main" id="{8F222F02-A2DC-42E9-84D4-4ACEFEE70A4D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23" name="3.">
            <a:extLst>
              <a:ext uri="{FF2B5EF4-FFF2-40B4-BE49-F238E27FC236}">
                <a16:creationId xmlns:a16="http://schemas.microsoft.com/office/drawing/2014/main" id="{C15972D1-066C-49B6-94E5-4A7A0A3B2587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17" name="Bar">
            <a:extLst>
              <a:ext uri="{FF2B5EF4-FFF2-40B4-BE49-F238E27FC236}">
                <a16:creationId xmlns:a16="http://schemas.microsoft.com/office/drawing/2014/main" id="{F01B0C4A-732E-4BC2-A2D7-A086E4E5403B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how">
            <a:extLst>
              <a:ext uri="{FF2B5EF4-FFF2-40B4-BE49-F238E27FC236}">
                <a16:creationId xmlns:a16="http://schemas.microsoft.com/office/drawing/2014/main" id="{B4432FF7-B852-4F03-B6BA-EEC7AD563D82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635156"/>
            <a:ext cx="8893865" cy="3030064"/>
          </a:xfrm>
          <a:prstGeom prst="rect">
            <a:avLst/>
          </a:prstGeom>
          <a:blipFill dpi="0" rotWithShape="1">
            <a:blip r:embed="rId4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background photo (interchangeable)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grpSp>
        <p:nvGrpSpPr>
          <p:cNvPr id="29" name="Gruppierung 28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30" name="Grafik 26"/>
            <p:cNvPicPr>
              <a:picLocks noChangeAspect="1"/>
            </p:cNvPicPr>
            <p:nvPr userDrawn="1"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31" name="Grafik 7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feld 31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872053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headline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E92EAB6-E800-4824-9AA6-CF3265D2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C747616-D15A-4B76-A750-E3C2CAED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E01D67F9-3FD2-4133-A359-8B5B09878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59111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lin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6" name="Key Visual">
            <a:extLst>
              <a:ext uri="{FF2B5EF4-FFF2-40B4-BE49-F238E27FC236}">
                <a16:creationId xmlns:a16="http://schemas.microsoft.com/office/drawing/2014/main" id="{77156747-85E7-4ED4-B2ED-42ABA70FA613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2E6C23C4-9083-4866-858D-0C04644D965B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B0BB156-07F2-4B83-B5A7-E91DE0017F5B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86502DB2-D1D5-44BB-955E-FA20933B0C5A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A25DFF6E-FE1D-49A8-A873-770951547FF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8E38456C-C414-4CEB-A953-0F72775B0C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947CAD9D-1855-4034-B38A-24703C6CD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5310A70C-D8B8-42A6-B5C9-447FBE8E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66669E51-E04F-47E9-8734-AABE57CE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59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blication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790F769E-F4C9-44EF-9773-070A28E48E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49817" y="323505"/>
            <a:ext cx="4324497" cy="430887"/>
          </a:xfrm>
        </p:spPr>
        <p:txBody>
          <a:bodyPr wrap="square">
            <a:sp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 b="1">
                <a:solidFill>
                  <a:schemeClr val="accent1"/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 for publication details:</a:t>
            </a:r>
            <a:b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Please adapt/delete placeholder texts (project/programme name, address, email, etc.) as required.</a:t>
            </a:r>
            <a:b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Delete the placeholder for the cooperation partner if it is not appropriate.</a:t>
            </a:r>
            <a:b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700" b="0" i="0" u="none" strike="noStrike" kern="1200" cap="none" spc="0" normalizeH="0" baseline="0" noProof="0" dirty="0">
                <a:ln>
                  <a:noFill/>
                </a:ln>
                <a:solidFill>
                  <a:srgbClr val="C80F0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(This note is not visible in presentation mode and will also not be printed.)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F3C373-F3E5-423E-B3C3-C5E1BD203F77}"/>
              </a:ext>
            </a:extLst>
          </p:cNvPr>
          <p:cNvSpPr/>
          <p:nvPr userDrawn="1"/>
        </p:nvSpPr>
        <p:spPr bwMode="gray">
          <a:xfrm>
            <a:off x="450495" y="1106921"/>
            <a:ext cx="3214511" cy="1277273"/>
          </a:xfrm>
          <a:prstGeom prst="rect">
            <a:avLst/>
          </a:prstGeom>
        </p:spPr>
        <p:txBody>
          <a:bodyPr wrap="square" lIns="0" t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 a federally owned enterprise, GIZ supports the German Government in achieving its objectives in the field of international cooperation for sustainable development.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de-DE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Published</a:t>
            </a: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de-DE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by</a:t>
            </a: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Deutsche Gesellschaft </a:t>
            </a:r>
            <a:r>
              <a:rPr kumimoji="0" lang="de-DE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für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Internationale Zusammenarbeit (GIZ) GmbH</a:t>
            </a:r>
            <a:b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b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Registered </a:t>
            </a:r>
            <a:r>
              <a:rPr kumimoji="0" lang="de-DE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offices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Bonn and Eschborn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969EDD-4A06-4BE9-93A1-41E56B0411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50495" y="2547859"/>
            <a:ext cx="3464422" cy="1762643"/>
          </a:xfrm>
        </p:spPr>
        <p:txBody>
          <a:bodyPr/>
          <a:lstStyle>
            <a:lvl1pPr>
              <a:lnSpc>
                <a:spcPct val="100000"/>
              </a:lnSpc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CF011E25-18E3-408D-87A2-25C927E6C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386538" y="1106921"/>
            <a:ext cx="3428177" cy="1762643"/>
          </a:xfrm>
        </p:spPr>
        <p:txBody>
          <a:bodyPr/>
          <a:lstStyle>
            <a:lvl1pPr>
              <a:lnSpc>
                <a:spcPct val="100000"/>
              </a:lnSpc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lnSpc>
                <a:spcPct val="100000"/>
              </a:lnSpc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10B78A-21F5-4CD5-A798-9F28BEF0EA2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9B8326-D6A7-4E0B-A320-27E8F32582F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829CD0F-D162-4EFA-8033-3557250F441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2896FF-98FC-4945-B272-264E311FE7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86263" y="3207008"/>
            <a:ext cx="806878" cy="110800"/>
          </a:xfrm>
        </p:spPr>
        <p:txBody>
          <a:bodyPr wrap="none" lIns="0">
            <a:spAutoFit/>
          </a:bodyPr>
          <a:lstStyle>
            <a:lvl1pPr>
              <a:defRPr lang="de-DE" sz="800" smtClean="0">
                <a:solidFill>
                  <a:prstClr val="black"/>
                </a:solidFill>
              </a:defRPr>
            </a:lvl1pPr>
            <a:lvl2pPr>
              <a:defRPr lang="de-DE" sz="1350" smtClean="0"/>
            </a:lvl2pPr>
            <a:lvl3pPr>
              <a:defRPr lang="de-DE" sz="1350" smtClean="0"/>
            </a:lvl3pPr>
            <a:lvl4pPr>
              <a:defRPr lang="de-DE" smtClean="0"/>
            </a:lvl4pPr>
            <a:lvl5pPr>
              <a:defRPr lang="fr-FR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5594303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redits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969EDD-4A06-4BE9-93A1-41E56B0411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50495" y="1106921"/>
            <a:ext cx="7172684" cy="3470031"/>
          </a:xfrm>
        </p:spPr>
        <p:txBody>
          <a:bodyPr numCol="2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add text</a:t>
            </a:r>
          </a:p>
          <a:p>
            <a:pPr lvl="0"/>
            <a:endParaRPr lang="en-GB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BCACD76-7CB8-457E-9434-C57DB9E23AA9}"/>
              </a:ext>
            </a:extLst>
          </p:cNvPr>
          <p:cNvSpPr/>
          <p:nvPr userDrawn="1"/>
        </p:nvSpPr>
        <p:spPr bwMode="gray">
          <a:xfrm>
            <a:off x="777711" y="4901938"/>
            <a:ext cx="1084083" cy="160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12" name="Titel 4">
            <a:extLst>
              <a:ext uri="{FF2B5EF4-FFF2-40B4-BE49-F238E27FC236}">
                <a16:creationId xmlns:a16="http://schemas.microsoft.com/office/drawing/2014/main" id="{7C271A97-CC1D-481E-9972-CE4AD69C28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49817" y="240212"/>
            <a:ext cx="6765371" cy="540544"/>
          </a:xfrm>
          <a:prstGeom prst="rect">
            <a:avLst/>
          </a:prstGeom>
        </p:spPr>
        <p:txBody>
          <a:bodyPr vert="horz" lIns="0" tIns="0" rIns="72000" bIns="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Photo credits/sources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145365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Ein Bild, das Kette enthält.&#10;&#10;Automatisch generierte Beschreibung">
            <a:extLst>
              <a:ext uri="{FF2B5EF4-FFF2-40B4-BE49-F238E27FC236}">
                <a16:creationId xmlns:a16="http://schemas.microsoft.com/office/drawing/2014/main" id="{D27820A7-D571-4E28-A8CF-ADB17402AE9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083035"/>
          </a:xfrm>
          <a:prstGeom prst="rect">
            <a:avLst/>
          </a:prstGeom>
        </p:spPr>
      </p:pic>
      <p:pic>
        <p:nvPicPr>
          <p:cNvPr id="12" name="Grafik 11" descr="Ein Bild, das Säge enthält.&#10;&#10;Automatisch generierte Beschreibung">
            <a:extLst>
              <a:ext uri="{FF2B5EF4-FFF2-40B4-BE49-F238E27FC236}">
                <a16:creationId xmlns:a16="http://schemas.microsoft.com/office/drawing/2014/main" id="{D33A00EE-9ACF-4636-BD82-6CF5E7FCB9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1399" y="616296"/>
            <a:ext cx="8895600" cy="3910908"/>
          </a:xfrm>
          <a:prstGeom prst="rect">
            <a:avLst/>
          </a:prstGeom>
        </p:spPr>
      </p:pic>
      <p:sp>
        <p:nvSpPr>
          <p:cNvPr id="14" name="Bar">
            <a:extLst>
              <a:ext uri="{FF2B5EF4-FFF2-40B4-BE49-F238E27FC236}">
                <a16:creationId xmlns:a16="http://schemas.microsoft.com/office/drawing/2014/main" id="{CAE61038-067C-47CF-8DDC-5ED6CDAC4AEE}"/>
              </a:ext>
            </a:extLst>
          </p:cNvPr>
          <p:cNvSpPr/>
          <p:nvPr userDrawn="1"/>
        </p:nvSpPr>
        <p:spPr bwMode="gray">
          <a:xfrm>
            <a:off x="6611814" y="4206860"/>
            <a:ext cx="2405185" cy="14692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950B203-064F-443F-94A9-C002DAAE8F83}"/>
              </a:ext>
            </a:extLst>
          </p:cNvPr>
          <p:cNvSpPr/>
          <p:nvPr userDrawn="1"/>
        </p:nvSpPr>
        <p:spPr bwMode="gray">
          <a:xfrm>
            <a:off x="1215591" y="1557990"/>
            <a:ext cx="35292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Deutsche Gesellschaft </a:t>
            </a:r>
            <a:r>
              <a:rPr kumimoji="0" lang="en-GB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für</a:t>
            </a:r>
            <a:b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Internationale </a:t>
            </a:r>
            <a:r>
              <a:rPr kumimoji="0" lang="en-GB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Zusammenarbeit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(GIZ) GmbH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Registered offices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Bonn and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Eschborn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Friedrich-Ebert-Allee 36 + 40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53113 Bonn, Germany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  +49  228  44 60 - 0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  +49  228  44 60 - 17 66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 info@giz.de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   </a:t>
            </a:r>
            <a:r>
              <a:rPr kumimoji="0" lang="en-GB" sz="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www.giz.de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7982854-A844-4D46-9BB7-0890F958ED69}"/>
              </a:ext>
            </a:extLst>
          </p:cNvPr>
          <p:cNvSpPr/>
          <p:nvPr userDrawn="1"/>
        </p:nvSpPr>
        <p:spPr bwMode="gray">
          <a:xfrm>
            <a:off x="3525439" y="2560364"/>
            <a:ext cx="32210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Dag-Hammarskjöld-</a:t>
            </a:r>
            <a:r>
              <a:rPr kumimoji="0" lang="en-GB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Weg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1 - 5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65760 </a:t>
            </a:r>
            <a:r>
              <a:rPr kumimoji="0" lang="en-GB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Eschborn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Germany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 +49  61 96  79 - 0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 +49  61 96  79 - 11 15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89CFF6E4-F492-44F6-997D-92E15F612E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76665" y="4447384"/>
            <a:ext cx="1650218" cy="45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05938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 20" descr="Ein Bild, das Kette enthält.&#10;&#10;Automatisch generierte Beschreibung">
            <a:extLst>
              <a:ext uri="{FF2B5EF4-FFF2-40B4-BE49-F238E27FC236}">
                <a16:creationId xmlns:a16="http://schemas.microsoft.com/office/drawing/2014/main" id="{82995FEF-F44E-4720-98FA-B2AE557B1183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3541395"/>
          </a:xfrm>
          <a:prstGeom prst="rect">
            <a:avLst/>
          </a:prstGeom>
        </p:spPr>
      </p:pic>
      <p:pic>
        <p:nvPicPr>
          <p:cNvPr id="18" name="Grafik 17" descr="Ein Bild, das Säge enthält.&#10;&#10;Automatisch generierte Beschreibung">
            <a:extLst>
              <a:ext uri="{FF2B5EF4-FFF2-40B4-BE49-F238E27FC236}">
                <a16:creationId xmlns:a16="http://schemas.microsoft.com/office/drawing/2014/main" id="{57A5703D-6864-419D-AAFF-48396C4B22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635156"/>
            <a:ext cx="8895600" cy="3030064"/>
          </a:xfrm>
          <a:prstGeom prst="rect">
            <a:avLst/>
          </a:prstGeom>
        </p:spPr>
      </p:pic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colour GIZ key visual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/>
              <a:t>This is the sub-line</a:t>
            </a:r>
          </a:p>
          <a:p>
            <a:pPr lvl="0"/>
            <a:r>
              <a:rPr lang="en-GB"/>
              <a:t>Project name | Date</a:t>
            </a:r>
            <a:endParaRPr lang="en-GB" dirty="0"/>
          </a:p>
        </p:txBody>
      </p:sp>
      <p:sp>
        <p:nvSpPr>
          <p:cNvPr id="13" name="Bar">
            <a:extLst>
              <a:ext uri="{FF2B5EF4-FFF2-40B4-BE49-F238E27FC236}">
                <a16:creationId xmlns:a16="http://schemas.microsoft.com/office/drawing/2014/main" id="{BD21318B-3022-42D5-AB5E-3CB62091D006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08AE53-1599-4C8D-9C67-C25EE7B8931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8069" y="4302292"/>
            <a:ext cx="419797" cy="44328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61A7577-FA6A-4E94-8B2D-4EF27A22D9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314" y="3885757"/>
            <a:ext cx="1723304" cy="9991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A3CDCB-8997-460A-AEC3-07966BCB11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04332" y="4302292"/>
            <a:ext cx="1329447" cy="40166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687DB38-64E2-4E34-B21A-8BB18B25EA7B}"/>
              </a:ext>
            </a:extLst>
          </p:cNvPr>
          <p:cNvSpPr txBox="1"/>
          <p:nvPr userDrawn="1"/>
        </p:nvSpPr>
        <p:spPr>
          <a:xfrm>
            <a:off x="2365908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Implemented by</a:t>
            </a:r>
            <a:endParaRPr lang="de-DE" sz="8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0512FAF-BC86-4C54-A383-3E57FE56727E}"/>
              </a:ext>
            </a:extLst>
          </p:cNvPr>
          <p:cNvSpPr txBox="1"/>
          <p:nvPr userDrawn="1"/>
        </p:nvSpPr>
        <p:spPr>
          <a:xfrm>
            <a:off x="4039645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In cooperation with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1150857081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/w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F0DB5C6-9E74-4378-9827-68473EFA35F3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3541396"/>
          </a:xfrm>
          <a:prstGeom prst="rect">
            <a:avLst/>
          </a:prstGeom>
        </p:spPr>
      </p:pic>
      <p:pic>
        <p:nvPicPr>
          <p:cNvPr id="15" name="Grafik 14" descr="Ein Bild, das Säge enthält.&#10;&#10;Automatisch generierte Beschreibung">
            <a:extLst>
              <a:ext uri="{FF2B5EF4-FFF2-40B4-BE49-F238E27FC236}">
                <a16:creationId xmlns:a16="http://schemas.microsoft.com/office/drawing/2014/main" id="{31687CA2-4830-4EA3-B6BE-4D04E1B836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635156"/>
            <a:ext cx="8895600" cy="3030064"/>
          </a:xfrm>
          <a:prstGeom prst="rect">
            <a:avLst/>
          </a:prstGeom>
        </p:spPr>
      </p:pic>
      <p:sp>
        <p:nvSpPr>
          <p:cNvPr id="13" name="Bar">
            <a:extLst>
              <a:ext uri="{FF2B5EF4-FFF2-40B4-BE49-F238E27FC236}">
                <a16:creationId xmlns:a16="http://schemas.microsoft.com/office/drawing/2014/main" id="{8C59F0BE-E094-4F6F-B663-07A571A19A62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b/w GIZ key visual</a:t>
            </a:r>
          </a:p>
        </p:txBody>
      </p:sp>
      <p:grpSp>
        <p:nvGrpSpPr>
          <p:cNvPr id="16" name="Gruppierung 15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17" name="Grafik 26"/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18" name="Grafik 7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" name="Textfeld 19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962397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8B5BB38C-C268-430A-95D0-A4989E9A6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2033EF87-771C-4B92-ADFE-7B13B36298B2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4" name="Grafik 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819D2676-9436-4032-BE32-30435B740A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28" name="Rechteck 27">
              <a:extLst>
                <a:ext uri="{FF2B5EF4-FFF2-40B4-BE49-F238E27FC236}">
                  <a16:creationId xmlns:a16="http://schemas.microsoft.com/office/drawing/2014/main" id="{F4035884-6A0A-4E92-9DBD-74348932C0B3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25" name="Rechteck">
            <a:extLst>
              <a:ext uri="{FF2B5EF4-FFF2-40B4-BE49-F238E27FC236}">
                <a16:creationId xmlns:a16="http://schemas.microsoft.com/office/drawing/2014/main" id="{F2E38B50-980D-47A1-BF50-09C022DE3178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3541395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sp>
        <p:nvSpPr>
          <p:cNvPr id="3" name="1.">
            <a:extLst>
              <a:ext uri="{FF2B5EF4-FFF2-40B4-BE49-F238E27FC236}">
                <a16:creationId xmlns:a16="http://schemas.microsoft.com/office/drawing/2014/main" id="{6C4143CA-4DB1-41D8-8702-2CD00961FDB5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16" name="2.">
            <a:extLst>
              <a:ext uri="{FF2B5EF4-FFF2-40B4-BE49-F238E27FC236}">
                <a16:creationId xmlns:a16="http://schemas.microsoft.com/office/drawing/2014/main" id="{8F222F02-A2DC-42E9-84D4-4ACEFEE70A4D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23" name="3.">
            <a:extLst>
              <a:ext uri="{FF2B5EF4-FFF2-40B4-BE49-F238E27FC236}">
                <a16:creationId xmlns:a16="http://schemas.microsoft.com/office/drawing/2014/main" id="{C15972D1-066C-49B6-94E5-4A7A0A3B2587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17" name="Bar">
            <a:extLst>
              <a:ext uri="{FF2B5EF4-FFF2-40B4-BE49-F238E27FC236}">
                <a16:creationId xmlns:a16="http://schemas.microsoft.com/office/drawing/2014/main" id="{F01B0C4A-732E-4BC2-A2D7-A086E4E5403B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how">
            <a:extLst>
              <a:ext uri="{FF2B5EF4-FFF2-40B4-BE49-F238E27FC236}">
                <a16:creationId xmlns:a16="http://schemas.microsoft.com/office/drawing/2014/main" id="{B4432FF7-B852-4F03-B6BA-EEC7AD563D82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635156"/>
            <a:ext cx="8893865" cy="3030064"/>
          </a:xfrm>
          <a:prstGeom prst="rect">
            <a:avLst/>
          </a:prstGeom>
          <a:blipFill dpi="0" rotWithShape="1">
            <a:blip r:embed="rId4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slide/headline</a:t>
            </a:r>
            <a:br>
              <a:rPr lang="en-GB" dirty="0"/>
            </a:br>
            <a:r>
              <a:rPr lang="en-GB" dirty="0"/>
              <a:t>with background photo (interchangeable)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EB79BB6-0DCC-4CAF-BBB2-49FF99FB06B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8069" y="4302292"/>
            <a:ext cx="419797" cy="44328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3A1A3C5-AB7C-4F0E-99B2-76342E7C66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314" y="3885757"/>
            <a:ext cx="1723304" cy="99914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BB5B94D-0768-4F3D-B293-4CF7BDC025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04332" y="4302292"/>
            <a:ext cx="1329447" cy="40166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4C4A054-225B-4FF5-A319-F8418C946532}"/>
              </a:ext>
            </a:extLst>
          </p:cNvPr>
          <p:cNvSpPr txBox="1"/>
          <p:nvPr userDrawn="1"/>
        </p:nvSpPr>
        <p:spPr>
          <a:xfrm>
            <a:off x="2365908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Implemented by</a:t>
            </a:r>
            <a:endParaRPr lang="de-DE" sz="8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57FF3D-9676-461A-9557-A765F289CF42}"/>
              </a:ext>
            </a:extLst>
          </p:cNvPr>
          <p:cNvSpPr txBox="1"/>
          <p:nvPr userDrawn="1"/>
        </p:nvSpPr>
        <p:spPr>
          <a:xfrm>
            <a:off x="4039645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In cooperation with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142914189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/free-form sel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r">
            <a:extLst>
              <a:ext uri="{FF2B5EF4-FFF2-40B4-BE49-F238E27FC236}">
                <a16:creationId xmlns:a16="http://schemas.microsoft.com/office/drawing/2014/main" id="{F01B0C4A-732E-4BC2-A2D7-A086E4E5403B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3541395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Headline">
            <a:extLst>
              <a:ext uri="{FF2B5EF4-FFF2-40B4-BE49-F238E27FC236}">
                <a16:creationId xmlns:a16="http://schemas.microsoft.com/office/drawing/2014/main" id="{813E0E27-07DF-4161-8BD6-EBA305CB5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635156"/>
            <a:ext cx="8893865" cy="3030064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 for illustration/free-form selection</a:t>
            </a:r>
            <a:br>
              <a:rPr lang="en-GB" dirty="0"/>
            </a:br>
            <a:r>
              <a:rPr lang="en-GB" dirty="0"/>
              <a:t>with white background (interchangeable)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797502" y="1475105"/>
            <a:ext cx="1246909" cy="860367"/>
          </a:xfrm>
          <a:prstGeom prst="rect">
            <a:avLst/>
          </a:prstGeom>
        </p:spPr>
      </p:pic>
      <p:sp>
        <p:nvSpPr>
          <p:cNvPr id="29" name="1.">
            <a:extLst>
              <a:ext uri="{FF2B5EF4-FFF2-40B4-BE49-F238E27FC236}">
                <a16:creationId xmlns:a16="http://schemas.microsoft.com/office/drawing/2014/main" id="{20B6CB06-5705-4A0C-80E4-F97390E0F331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30" name="2.">
            <a:extLst>
              <a:ext uri="{FF2B5EF4-FFF2-40B4-BE49-F238E27FC236}">
                <a16:creationId xmlns:a16="http://schemas.microsoft.com/office/drawing/2014/main" id="{D84EBA1A-4DAD-4862-AA4E-9880DC7763BC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1" name="3.">
            <a:extLst>
              <a:ext uri="{FF2B5EF4-FFF2-40B4-BE49-F238E27FC236}">
                <a16:creationId xmlns:a16="http://schemas.microsoft.com/office/drawing/2014/main" id="{B2678BDE-5861-465F-B7A9-0C02CEA5146A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2" name="how">
            <a:extLst>
              <a:ext uri="{FF2B5EF4-FFF2-40B4-BE49-F238E27FC236}">
                <a16:creationId xmlns:a16="http://schemas.microsoft.com/office/drawing/2014/main" id="{DD9A8E2A-61F9-4B3C-9A2B-7F7E505F0D6A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pic>
        <p:nvPicPr>
          <p:cNvPr id="23" name="Grafik 2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624386F1-94F3-4226-906F-12B82E9AA1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7502" y="772118"/>
            <a:ext cx="387893" cy="590931"/>
          </a:xfrm>
          <a:prstGeom prst="rect">
            <a:avLst/>
          </a:prstGeom>
        </p:spPr>
      </p:pic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05A1CD3-65ED-4979-8ED3-C6C6D69CA36F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4" name="Grafik 3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51D59DA1-E2B0-4CDB-A12E-01AA9A73E8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CA75C1DE-0310-44D2-BF9A-8AF0BB55C2BA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6" name="Rechteck">
            <a:extLst>
              <a:ext uri="{FF2B5EF4-FFF2-40B4-BE49-F238E27FC236}">
                <a16:creationId xmlns:a16="http://schemas.microsoft.com/office/drawing/2014/main" id="{E6AB41C2-B97C-4B5B-B3A7-980B47D8BCA4}"/>
              </a:ext>
            </a:extLst>
          </p:cNvPr>
          <p:cNvSpPr/>
          <p:nvPr userDrawn="1"/>
        </p:nvSpPr>
        <p:spPr bwMode="gray">
          <a:xfrm>
            <a:off x="7829992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716A36F-6E02-4BB5-BCA1-7B7536CADE7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8069" y="4302292"/>
            <a:ext cx="419797" cy="44328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B33ACAC-9562-4E7F-9D74-F3774E1237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8314" y="3885757"/>
            <a:ext cx="1723304" cy="99914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8EE2920-1130-483F-85CA-25C7A5A83E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04332" y="4302292"/>
            <a:ext cx="1329447" cy="401663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D95BE1C8-6876-4B41-9DA5-F75B622B7F54}"/>
              </a:ext>
            </a:extLst>
          </p:cNvPr>
          <p:cNvSpPr txBox="1"/>
          <p:nvPr userDrawn="1"/>
        </p:nvSpPr>
        <p:spPr>
          <a:xfrm>
            <a:off x="2365908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Implemented by</a:t>
            </a:r>
            <a:endParaRPr lang="de-DE" sz="8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62CA901-92D8-4F82-99A4-94440CE996BB}"/>
              </a:ext>
            </a:extLst>
          </p:cNvPr>
          <p:cNvSpPr txBox="1"/>
          <p:nvPr userDrawn="1"/>
        </p:nvSpPr>
        <p:spPr>
          <a:xfrm>
            <a:off x="4039645" y="4106409"/>
            <a:ext cx="13294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In cooperation with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3634531721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r">
            <a:extLst>
              <a:ext uri="{FF2B5EF4-FFF2-40B4-BE49-F238E27FC236}">
                <a16:creationId xmlns:a16="http://schemas.microsoft.com/office/drawing/2014/main" id="{8C59F0BE-E094-4F6F-B663-07A571A19A62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Alternative title slide</a:t>
            </a:r>
            <a:br>
              <a:rPr lang="en-GB" dirty="0"/>
            </a:br>
            <a:r>
              <a:rPr lang="en-GB" dirty="0"/>
              <a:t>without photo</a:t>
            </a:r>
          </a:p>
        </p:txBody>
      </p:sp>
      <p:grpSp>
        <p:nvGrpSpPr>
          <p:cNvPr id="8" name="Key Visual">
            <a:extLst>
              <a:ext uri="{FF2B5EF4-FFF2-40B4-BE49-F238E27FC236}">
                <a16:creationId xmlns:a16="http://schemas.microsoft.com/office/drawing/2014/main" id="{1E0F1E1C-CA23-484C-B4BB-7C7FB71D6C86}"/>
              </a:ext>
            </a:extLst>
          </p:cNvPr>
          <p:cNvGrpSpPr/>
          <p:nvPr userDrawn="1"/>
        </p:nvGrpSpPr>
        <p:grpSpPr bwMode="gray">
          <a:xfrm>
            <a:off x="123135" y="123825"/>
            <a:ext cx="3783013" cy="1005693"/>
            <a:chOff x="4846637" y="119557"/>
            <a:chExt cx="3783013" cy="1005693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61BEDD0-CC28-449C-8AF8-28ECB9820DCA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AF78ACF-6170-47AC-80E0-F6021AD8B19F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5BAE5611-256D-4234-B00F-EB779B3EA9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32235C7-71CD-4034-844A-03FD0D112CE2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717CA073-D9FE-4EFD-801F-27AB9308B31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uppierung 21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23" name="Grafik 26"/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24" name="Grafik 7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feld 24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76462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aphic/free-form sel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ar">
            <a:extLst>
              <a:ext uri="{FF2B5EF4-FFF2-40B4-BE49-F238E27FC236}">
                <a16:creationId xmlns:a16="http://schemas.microsoft.com/office/drawing/2014/main" id="{F01B0C4A-732E-4BC2-A2D7-A086E4E5403B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3541395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Headline">
            <a:extLst>
              <a:ext uri="{FF2B5EF4-FFF2-40B4-BE49-F238E27FC236}">
                <a16:creationId xmlns:a16="http://schemas.microsoft.com/office/drawing/2014/main" id="{813E0E27-07DF-4161-8BD6-EBA305CB51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635156"/>
            <a:ext cx="8893865" cy="3030064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 slide for illustration/free-form selection</a:t>
            </a:r>
            <a:br>
              <a:rPr lang="en-GB" dirty="0"/>
            </a:br>
            <a:r>
              <a:rPr lang="en-GB" dirty="0"/>
              <a:t>with white background (interchangeable)</a:t>
            </a: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797502" y="1475105"/>
            <a:ext cx="1246909" cy="860367"/>
          </a:xfrm>
          <a:prstGeom prst="rect">
            <a:avLst/>
          </a:prstGeom>
        </p:spPr>
      </p:pic>
      <p:sp>
        <p:nvSpPr>
          <p:cNvPr id="29" name="1.">
            <a:extLst>
              <a:ext uri="{FF2B5EF4-FFF2-40B4-BE49-F238E27FC236}">
                <a16:creationId xmlns:a16="http://schemas.microsoft.com/office/drawing/2014/main" id="{20B6CB06-5705-4A0C-80E4-F97390E0F331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30" name="2.">
            <a:extLst>
              <a:ext uri="{FF2B5EF4-FFF2-40B4-BE49-F238E27FC236}">
                <a16:creationId xmlns:a16="http://schemas.microsoft.com/office/drawing/2014/main" id="{D84EBA1A-4DAD-4862-AA4E-9880DC7763BC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1" name="3.">
            <a:extLst>
              <a:ext uri="{FF2B5EF4-FFF2-40B4-BE49-F238E27FC236}">
                <a16:creationId xmlns:a16="http://schemas.microsoft.com/office/drawing/2014/main" id="{B2678BDE-5861-465F-B7A9-0C02CEA5146A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2" name="how">
            <a:extLst>
              <a:ext uri="{FF2B5EF4-FFF2-40B4-BE49-F238E27FC236}">
                <a16:creationId xmlns:a16="http://schemas.microsoft.com/office/drawing/2014/main" id="{DD9A8E2A-61F9-4B3C-9A2B-7F7E505F0D6A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pic>
        <p:nvPicPr>
          <p:cNvPr id="23" name="Grafik 2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624386F1-94F3-4226-906F-12B82E9AA1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7502" y="772118"/>
            <a:ext cx="387893" cy="590931"/>
          </a:xfrm>
          <a:prstGeom prst="rect">
            <a:avLst/>
          </a:prstGeom>
        </p:spPr>
      </p:pic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105A1CD3-65ED-4979-8ED3-C6C6D69CA36F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4" name="Grafik 3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51D59DA1-E2B0-4CDB-A12E-01AA9A73E87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CA75C1DE-0310-44D2-BF9A-8AF0BB55C2BA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6" name="Rechteck">
            <a:extLst>
              <a:ext uri="{FF2B5EF4-FFF2-40B4-BE49-F238E27FC236}">
                <a16:creationId xmlns:a16="http://schemas.microsoft.com/office/drawing/2014/main" id="{E6AB41C2-B97C-4B5B-B3A7-980B47D8BCA4}"/>
              </a:ext>
            </a:extLst>
          </p:cNvPr>
          <p:cNvSpPr/>
          <p:nvPr userDrawn="1"/>
        </p:nvSpPr>
        <p:spPr bwMode="gray">
          <a:xfrm>
            <a:off x="7829992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5" name="Gruppierung 24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27" name="Grafik 26"/>
            <p:cNvPicPr>
              <a:picLocks noChangeAspect="1"/>
            </p:cNvPicPr>
            <p:nvPr userDrawn="1"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37" name="Grafik 7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Textfeld 37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3549308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Textplatzhalter 7">
            <a:extLst>
              <a:ext uri="{FF2B5EF4-FFF2-40B4-BE49-F238E27FC236}">
                <a16:creationId xmlns:a16="http://schemas.microsoft.com/office/drawing/2014/main" id="{F0E6115A-0138-4831-8CBC-F3B86D4660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3495469"/>
          </a:xfrm>
        </p:spPr>
        <p:txBody>
          <a:bodyPr/>
          <a:lstStyle>
            <a:lvl1pPr marL="228600" indent="-228600">
              <a:spcBef>
                <a:spcPts val="1800"/>
              </a:spcBef>
              <a:buFont typeface="+mj-lt"/>
              <a:buAutoNum type="arabicPeriod"/>
              <a:defRPr/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452EF93-E523-4879-A016-E498F54384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53431B-7D6D-4B55-A0DF-4377721478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90EEF8-EC05-4B47-999A-57A36EBAB7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5597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6" name="Key Visual">
            <a:extLst>
              <a:ext uri="{FF2B5EF4-FFF2-40B4-BE49-F238E27FC236}">
                <a16:creationId xmlns:a16="http://schemas.microsoft.com/office/drawing/2014/main" id="{77156747-85E7-4ED4-B2ED-42ABA70FA613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2E6C23C4-9083-4866-858D-0C04644D965B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B0BB156-07F2-4B83-B5A7-E91DE0017F5B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86502DB2-D1D5-44BB-955E-FA20933B0C5A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A25DFF6E-FE1D-49A8-A873-770951547FF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8E38456C-C414-4CEB-A953-0F72775B0C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32E1886A-3475-4E66-B3BF-1AD48A2030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2810133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lvl1pPr>
          </a:lstStyle>
          <a:p>
            <a:pPr marL="228600" marR="0" lvl="0" indent="-228600" algn="l" defTabSz="6858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dirty="0"/>
              <a:t>Click to add text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E5D8E01E-F49F-4D57-89D4-E949623D1D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BCF8D0CE-4095-4F50-924A-6E387AE4CF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4509B031-4623-4B3A-8E75-E14CEB8CCF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21128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b/w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pic>
        <p:nvPicPr>
          <p:cNvPr id="20" name="Grafik 19" descr="Ein Bild, das Säge enthält.&#10;&#10;Automatisch generierte Beschreibung">
            <a:extLst>
              <a:ext uri="{FF2B5EF4-FFF2-40B4-BE49-F238E27FC236}">
                <a16:creationId xmlns:a16="http://schemas.microsoft.com/office/drawing/2014/main" id="{BCF144E3-F322-4496-87EE-8035011D1A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1570255"/>
            <a:ext cx="8895600" cy="3030064"/>
          </a:xfrm>
          <a:prstGeom prst="rect">
            <a:avLst/>
          </a:prstGeom>
        </p:spPr>
      </p:pic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3704147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2844862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with b/w GIZ key visual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DC1FF66-9C6A-433E-8553-8083512E962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F569824-8B73-4A2E-B4EF-29A198DE52A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40C7464-2E6B-420A-8943-567BDD6494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239956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4476494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1570255"/>
            <a:ext cx="8893865" cy="3030064"/>
          </a:xfrm>
          <a:prstGeom prst="rect">
            <a:avLst/>
          </a:prstGeom>
          <a:blipFill dpi="0" rotWithShape="1">
            <a:blip r:embed="rId2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with background photo (interchangeable)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sp>
        <p:nvSpPr>
          <p:cNvPr id="28" name="Subline">
            <a:extLst>
              <a:ext uri="{FF2B5EF4-FFF2-40B4-BE49-F238E27FC236}">
                <a16:creationId xmlns:a16="http://schemas.microsoft.com/office/drawing/2014/main" id="{6699B1E5-C447-4674-92BB-C2A1F3ADCF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3704147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29" name="1.">
            <a:extLst>
              <a:ext uri="{FF2B5EF4-FFF2-40B4-BE49-F238E27FC236}">
                <a16:creationId xmlns:a16="http://schemas.microsoft.com/office/drawing/2014/main" id="{DF731E94-BC4E-4147-8280-79F13CCEF08B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30" name="2.">
            <a:extLst>
              <a:ext uri="{FF2B5EF4-FFF2-40B4-BE49-F238E27FC236}">
                <a16:creationId xmlns:a16="http://schemas.microsoft.com/office/drawing/2014/main" id="{6B919EA4-50E9-46C9-AC5A-76AC20E25106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1" name="3.">
            <a:extLst>
              <a:ext uri="{FF2B5EF4-FFF2-40B4-BE49-F238E27FC236}">
                <a16:creationId xmlns:a16="http://schemas.microsoft.com/office/drawing/2014/main" id="{36FCB48E-A225-433E-9552-1EC05D2E90CB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2" name="how">
            <a:extLst>
              <a:ext uri="{FF2B5EF4-FFF2-40B4-BE49-F238E27FC236}">
                <a16:creationId xmlns:a16="http://schemas.microsoft.com/office/drawing/2014/main" id="{308DC210-80AE-4E96-8C9E-08E1D0F3C4B1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A10962-7562-45EF-9BCC-CF8E4A8ECDD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DF0250-D30F-4BC8-BDE1-DB1BD32523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8F0E3FB-E27A-4457-B526-B2D2906906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3" name="Grafik 2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AFC53F5D-C099-4AB8-BEA0-0C0599C54F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71BF95A1-C507-454F-AD5B-C1AE17A76F07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4" name="Grafik 3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355A07BF-0F32-412A-AAD2-48911D07B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2564D52-B4AC-4D61-B46E-BE3CE7851C95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6" name="Rechteck">
            <a:extLst>
              <a:ext uri="{FF2B5EF4-FFF2-40B4-BE49-F238E27FC236}">
                <a16:creationId xmlns:a16="http://schemas.microsoft.com/office/drawing/2014/main" id="{9A38222B-6179-4D47-87DD-F77D00C82A5F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881123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This may also have two lines</a:t>
            </a:r>
          </a:p>
        </p:txBody>
      </p:sp>
      <p:grpSp>
        <p:nvGrpSpPr>
          <p:cNvPr id="8" name="Key Visual">
            <a:extLst>
              <a:ext uri="{FF2B5EF4-FFF2-40B4-BE49-F238E27FC236}">
                <a16:creationId xmlns:a16="http://schemas.microsoft.com/office/drawing/2014/main" id="{1E0F1E1C-CA23-484C-B4BB-7C7FB71D6C86}"/>
              </a:ext>
            </a:extLst>
          </p:cNvPr>
          <p:cNvGrpSpPr/>
          <p:nvPr userDrawn="1"/>
        </p:nvGrpSpPr>
        <p:grpSpPr bwMode="gray">
          <a:xfrm>
            <a:off x="123135" y="123825"/>
            <a:ext cx="3783013" cy="1005693"/>
            <a:chOff x="4846637" y="119557"/>
            <a:chExt cx="3783013" cy="1005693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61BEDD0-CC28-449C-8AF8-28ECB9820DCA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AF78ACF-6170-47AC-80E0-F6021AD8B19F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5BAE5611-256D-4234-B00F-EB779B3EA9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32235C7-71CD-4034-844A-03FD0D112CE2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717CA073-D9FE-4EFD-801F-27AB9308B31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D88D0E22-2017-4208-9ADC-47A2FAF1D43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9F9B96F-E57D-429A-9EB5-D561A8B62E5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5AA07C4F-927A-4ADF-8F4E-0E641F59E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5556876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b/w vis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5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0132F28-06B2-4221-9B40-46373C4B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1382050-2B79-493B-95AA-DBF7B834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C291D8C-7803-47D0-8143-6798277D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706207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4858B5A-3D9C-44AE-ADA7-B7DF2E935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D743612B-9303-4BD1-8570-21C327D0D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364C8BC3-F5EC-4CDC-BEF6-A683BD9DD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700318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whit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5699" y="2052949"/>
            <a:ext cx="7472602" cy="38010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algn="ctr">
              <a:lnSpc>
                <a:spcPct val="95000"/>
              </a:lnSpc>
              <a:spcBef>
                <a:spcPts val="1200"/>
              </a:spcBef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Intermediate slide</a:t>
            </a:r>
            <a:endParaRPr lang="en-GB" dirty="0"/>
          </a:p>
        </p:txBody>
      </p:sp>
      <p:grpSp>
        <p:nvGrpSpPr>
          <p:cNvPr id="12" name="Key Visual">
            <a:extLst>
              <a:ext uri="{FF2B5EF4-FFF2-40B4-BE49-F238E27FC236}">
                <a16:creationId xmlns:a16="http://schemas.microsoft.com/office/drawing/2014/main" id="{D9D8699C-EAEE-4654-9DB5-5DBEA94DFD69}"/>
              </a:ext>
            </a:extLst>
          </p:cNvPr>
          <p:cNvGrpSpPr/>
          <p:nvPr userDrawn="1"/>
        </p:nvGrpSpPr>
        <p:grpSpPr bwMode="gray">
          <a:xfrm flipV="1">
            <a:off x="123134" y="3393907"/>
            <a:ext cx="4538033" cy="1206411"/>
            <a:chOff x="4846637" y="119557"/>
            <a:chExt cx="3783013" cy="1005693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57ACA972-95E7-4330-A959-68C656E58B90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EF93F907-303A-4592-848E-F1A7AFDDDD4A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C8AAE6CE-CD01-4233-9E65-D495D92CF1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AAC9A52-2206-4D16-A752-9C733CC5CB7F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D075FE9-0EDA-4BE2-B2C1-22DF2B8842B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36" name="Key Visual">
            <a:extLst>
              <a:ext uri="{FF2B5EF4-FFF2-40B4-BE49-F238E27FC236}">
                <a16:creationId xmlns:a16="http://schemas.microsoft.com/office/drawing/2014/main" id="{C7D69FF2-A45A-405D-BC43-69B4E925551F}"/>
              </a:ext>
            </a:extLst>
          </p:cNvPr>
          <p:cNvGrpSpPr/>
          <p:nvPr userDrawn="1"/>
        </p:nvGrpSpPr>
        <p:grpSpPr bwMode="gray">
          <a:xfrm flipH="1">
            <a:off x="6701037" y="123825"/>
            <a:ext cx="2315963" cy="615686"/>
            <a:chOff x="4846637" y="119557"/>
            <a:chExt cx="3783013" cy="1005693"/>
          </a:xfrm>
        </p:grpSpPr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67E195A5-1DB2-4051-897C-B5E84120B476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9234AB9A-5088-479E-92C2-4F81972E1E55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FBB400A-FFCE-4E88-B1BF-846AC7A46F8E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4A214495-DB26-435D-9164-4A350ECF007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AD46CA09-12E7-4803-A8A0-CC8821A2FBF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D7087B2-841C-4578-8D4C-FD96605E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812E5FB-AE5B-45DE-A139-9BF8C60A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C4834F1-8AA0-4335-9A3C-58D358314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273741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mediate slide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4476494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1570255"/>
            <a:ext cx="8893865" cy="3030064"/>
          </a:xfrm>
          <a:prstGeom prst="rect">
            <a:avLst/>
          </a:prstGeom>
          <a:blipFill dpi="0" rotWithShape="1">
            <a:blip r:embed="rId2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900000" bIns="684000" anchor="b">
            <a:noAutofit/>
          </a:bodyPr>
          <a:lstStyle>
            <a:lvl1pPr>
              <a:defRPr sz="2600" b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Intermediate slide, photo</a:t>
            </a:r>
            <a:br>
              <a:rPr lang="en-GB" dirty="0"/>
            </a:br>
            <a:r>
              <a:rPr lang="en-GB" dirty="0"/>
              <a:t>(interchangeable)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sp>
        <p:nvSpPr>
          <p:cNvPr id="28" name="1.">
            <a:extLst>
              <a:ext uri="{FF2B5EF4-FFF2-40B4-BE49-F238E27FC236}">
                <a16:creationId xmlns:a16="http://schemas.microsoft.com/office/drawing/2014/main" id="{0BCFDBF6-0C4F-4BA9-84EB-ED3466065719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29" name="2.">
            <a:extLst>
              <a:ext uri="{FF2B5EF4-FFF2-40B4-BE49-F238E27FC236}">
                <a16:creationId xmlns:a16="http://schemas.microsoft.com/office/drawing/2014/main" id="{918BC469-7392-45B5-882F-1B971DBE17B2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0" name="3.">
            <a:extLst>
              <a:ext uri="{FF2B5EF4-FFF2-40B4-BE49-F238E27FC236}">
                <a16:creationId xmlns:a16="http://schemas.microsoft.com/office/drawing/2014/main" id="{431D4BE7-4DC0-4A8D-8A4E-899AB39C9BFA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1" name="how">
            <a:extLst>
              <a:ext uri="{FF2B5EF4-FFF2-40B4-BE49-F238E27FC236}">
                <a16:creationId xmlns:a16="http://schemas.microsoft.com/office/drawing/2014/main" id="{CFE17404-D559-410E-817A-BE37032A4EC8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5D92098-BA3C-4707-8ABA-0C27A011DB6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5C6D00-0E00-4289-836D-A87919E2F94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C45153B9-0A46-4ECF-876F-E46153C49C5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9" name="Grafik 18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F90E96F9-8FB8-41D7-9257-7179FD053D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7BCCCE2-341A-478B-A3EC-6046F8A5D497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2" name="Grafik 31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78A59224-4957-4C08-BE65-D8BD25A23E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D3A98BB7-764F-4350-BD71-C6758C885B37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4" name="Rechteck">
            <a:extLst>
              <a:ext uri="{FF2B5EF4-FFF2-40B4-BE49-F238E27FC236}">
                <a16:creationId xmlns:a16="http://schemas.microsoft.com/office/drawing/2014/main" id="{C2B577D0-C8DA-42B1-BF4C-EE3ACF0A05FC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249068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403C02B-EA48-4260-811D-43CCEC0F652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572318F-C167-4A9B-9214-245E7E1B67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A6A7C1-5347-4031-950E-FE89F744C1A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03214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r">
            <a:extLst>
              <a:ext uri="{FF2B5EF4-FFF2-40B4-BE49-F238E27FC236}">
                <a16:creationId xmlns:a16="http://schemas.microsoft.com/office/drawing/2014/main" id="{8C59F0BE-E094-4F6F-B663-07A571A19A62}"/>
              </a:ext>
            </a:extLst>
          </p:cNvPr>
          <p:cNvSpPr/>
          <p:nvPr userDrawn="1"/>
        </p:nvSpPr>
        <p:spPr bwMode="gray">
          <a:xfrm>
            <a:off x="5369092" y="3665220"/>
            <a:ext cx="3647908" cy="2228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2775458"/>
            <a:ext cx="7970837" cy="592470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  <a:p>
            <a:r>
              <a:rPr lang="en-GB" dirty="0"/>
              <a:t>Project name | Date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1906648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Alternative title slide</a:t>
            </a:r>
            <a:br>
              <a:rPr lang="en-GB" dirty="0"/>
            </a:br>
            <a:r>
              <a:rPr lang="en-GB" dirty="0"/>
              <a:t>without photo</a:t>
            </a:r>
          </a:p>
        </p:txBody>
      </p:sp>
      <p:grpSp>
        <p:nvGrpSpPr>
          <p:cNvPr id="8" name="Key Visual">
            <a:extLst>
              <a:ext uri="{FF2B5EF4-FFF2-40B4-BE49-F238E27FC236}">
                <a16:creationId xmlns:a16="http://schemas.microsoft.com/office/drawing/2014/main" id="{1E0F1E1C-CA23-484C-B4BB-7C7FB71D6C86}"/>
              </a:ext>
            </a:extLst>
          </p:cNvPr>
          <p:cNvGrpSpPr/>
          <p:nvPr userDrawn="1"/>
        </p:nvGrpSpPr>
        <p:grpSpPr bwMode="gray">
          <a:xfrm>
            <a:off x="123135" y="123825"/>
            <a:ext cx="3783013" cy="1005693"/>
            <a:chOff x="4846637" y="119557"/>
            <a:chExt cx="3783013" cy="1005693"/>
          </a:xfrm>
        </p:grpSpPr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361BEDD0-CC28-449C-8AF8-28ECB9820DCA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AF78ACF-6170-47AC-80E0-F6021AD8B19F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5BAE5611-256D-4234-B00F-EB779B3EA961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D32235C7-71CD-4034-844A-03FD0D112CE2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717CA073-D9FE-4EFD-801F-27AB9308B312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uppierung 21"/>
          <p:cNvGrpSpPr/>
          <p:nvPr userDrawn="1"/>
        </p:nvGrpSpPr>
        <p:grpSpPr>
          <a:xfrm>
            <a:off x="322383" y="3770879"/>
            <a:ext cx="3622112" cy="1309121"/>
            <a:chOff x="322383" y="3770879"/>
            <a:chExt cx="3622112" cy="1309121"/>
          </a:xfrm>
        </p:grpSpPr>
        <p:pic>
          <p:nvPicPr>
            <p:cNvPr id="23" name="Grafik 26"/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22383" y="3770879"/>
              <a:ext cx="2458365" cy="1309121"/>
            </a:xfrm>
            <a:prstGeom prst="rect">
              <a:avLst/>
            </a:prstGeom>
          </p:spPr>
        </p:pic>
        <p:pic>
          <p:nvPicPr>
            <p:cNvPr id="24" name="Grafik 7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5616" y="4329089"/>
              <a:ext cx="1228879" cy="5121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" name="Textfeld 24"/>
            <p:cNvSpPr txBox="1"/>
            <p:nvPr userDrawn="1"/>
          </p:nvSpPr>
          <p:spPr>
            <a:xfrm>
              <a:off x="2720368" y="4065588"/>
              <a:ext cx="97279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800" b="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Implemented by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4781924"/>
      </p:ext>
    </p:extLst>
  </p:cSld>
  <p:clrMapOvr>
    <a:masterClrMapping/>
  </p:clrMapOvr>
  <p:transition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 with sub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>
            <a:extLst>
              <a:ext uri="{FF2B5EF4-FFF2-40B4-BE49-F238E27FC236}">
                <a16:creationId xmlns:a16="http://schemas.microsoft.com/office/drawing/2014/main" id="{726EAD89-A3DC-4500-9071-F28C7DB87E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64027"/>
            <a:ext cx="8567183" cy="27056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7BDDDF81-EBEA-4C88-AA55-681A5710CA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9263" y="581026"/>
            <a:ext cx="8567737" cy="376238"/>
          </a:xfrm>
        </p:spPr>
        <p:txBody>
          <a:bodyPr vert="horz" lIns="0" tIns="0" rIns="72000" bIns="0" rtlCol="0" anchor="t">
            <a:noAutofit/>
          </a:bodyPr>
          <a:lstStyle>
            <a:lvl1pPr>
              <a:defRPr lang="de-DE" sz="1400" b="0" cap="none" baseline="0" smtClean="0">
                <a:latin typeface="+mj-lt"/>
                <a:ea typeface="+mj-ea"/>
                <a:cs typeface="+mj-cs"/>
              </a:defRPr>
            </a:lvl1pPr>
            <a:lvl2pPr>
              <a:defRPr lang="de-DE" smtClean="0"/>
            </a:lvl2pPr>
            <a:lvl3pPr>
              <a:defRPr lang="de-DE" smtClean="0"/>
            </a:lvl3pPr>
            <a:lvl4pPr>
              <a:defRPr lang="de-DE" smtClean="0"/>
            </a:lvl4pPr>
            <a:lvl5pPr>
              <a:defRPr lang="en-US"/>
            </a:lvl5pPr>
          </a:lstStyle>
          <a:p>
            <a:pPr lvl="0">
              <a:spcBef>
                <a:spcPct val="0"/>
              </a:spcBef>
            </a:pPr>
            <a:r>
              <a:rPr lang="en-GB"/>
              <a:t>Click to add sub-line</a:t>
            </a:r>
            <a:endParaRPr lang="en-GB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7" y="1020969"/>
            <a:ext cx="7172683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548EA6-0BD4-4DE9-880C-9051257B828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E7CC3B-6035-4291-B04F-DE018A6C968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360B5D-15C8-4DDF-99B9-68062FEA375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78369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slid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28398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20" name="Key Visual">
            <a:extLst>
              <a:ext uri="{FF2B5EF4-FFF2-40B4-BE49-F238E27FC236}">
                <a16:creationId xmlns:a16="http://schemas.microsoft.com/office/drawing/2014/main" id="{BCBD8A78-7D69-4DFD-B354-CF36A84705CB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E45BEDC0-179F-43C1-A606-AFD62A6A063E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F6CCD5CC-5505-4485-9297-BB0A34EBB2F6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18541086-C56A-406D-91E6-D3E933CF7BA3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1B8A9566-A588-4E4A-8143-1CBDC9C30D67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6FDDC1A6-3462-4813-8D80-9E642D6179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12137B-7817-4520-A9FF-87A20B391AA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F93DA6A-ABDD-4D0F-AFE3-FF43762B7FB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905C91D-31F5-4E80-9F76-6D372B3A169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283690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888468" y="1020969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F4E7BC60-DC17-4952-AA54-E728E1C62BD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16123A0-A869-46F1-9E20-A4CCE7F665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9EFEB5C-119E-416E-84F6-79F25273C8C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73628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2" orient="horz" pos="2845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with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122182" cy="349546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2EA4DEB-4859-40BB-BA0A-9D4E262D701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FE8A212-1664-4A14-896F-DC3AE0C13F6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53C8D80-6BFD-4466-8E36-54C951F12DD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6907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845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1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4474945"/>
          </a:xfrm>
          <a:solidFill>
            <a:schemeClr val="bg2"/>
          </a:solidFill>
        </p:spPr>
        <p:txBody>
          <a:bodyPr tIns="1440000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35796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7EA27159-D449-4E61-9234-12331EF258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F2015D-9762-47AA-9BD6-3FA6CCC0648F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0DC7F6F-F5EA-41B6-BA59-091605C586C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AA5DDD-B7D2-44C4-84F6-785C251D3F3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11736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1 photo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44749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28499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grpSp>
        <p:nvGrpSpPr>
          <p:cNvPr id="9" name="Key Visual">
            <a:extLst>
              <a:ext uri="{FF2B5EF4-FFF2-40B4-BE49-F238E27FC236}">
                <a16:creationId xmlns:a16="http://schemas.microsoft.com/office/drawing/2014/main" id="{0AED28BE-BD58-4C37-99C9-6DDD5906BC8A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BC779D39-D9BE-456C-932C-90157753B824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B50BB92C-06E3-4F21-96E2-B587EED5161E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55BC612-A565-4995-974E-DBAC4B729050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44462D1D-D151-4AD3-A2DA-8257376E401D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07239E2B-B3C5-44BB-B6DD-DB8BC01E6601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Titel 1">
            <a:extLst>
              <a:ext uri="{FF2B5EF4-FFF2-40B4-BE49-F238E27FC236}">
                <a16:creationId xmlns:a16="http://schemas.microsoft.com/office/drawing/2014/main" id="{7204390B-3D37-494E-81FF-E1335F27C2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B9F79D6-321B-4922-9CB8-D52F509ACE0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CDD2BC95-CDE0-4C78-A9D8-EB3D9A577DF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B96B41DE-2A1A-4BF8-A471-7AFD62750A9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93496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35796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BD74B354-F270-4422-B8BC-EE20D478AA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5528944" y="24550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E5EE29FF-B139-4CD9-A32C-25A2CCBFB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4839635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771484-3E18-42CC-9FC0-9F82AA9D780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5F12524-47B7-4E4B-A82D-4A982EC622B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1F91BAF-4218-480C-87A8-87D4B1CDDF8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3812614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28944" y="1256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8"/>
            <a:ext cx="4839634" cy="28499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grpSp>
        <p:nvGrpSpPr>
          <p:cNvPr id="9" name="Key Visual">
            <a:extLst>
              <a:ext uri="{FF2B5EF4-FFF2-40B4-BE49-F238E27FC236}">
                <a16:creationId xmlns:a16="http://schemas.microsoft.com/office/drawing/2014/main" id="{0AED28BE-BD58-4C37-99C9-6DDD5906BC8A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BC779D39-D9BE-456C-932C-90157753B824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B50BB92C-06E3-4F21-96E2-B587EED5161E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855BC612-A565-4995-974E-DBAC4B729050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44462D1D-D151-4AD3-A2DA-8257376E401D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07239E2B-B3C5-44BB-B6DD-DB8BC01E6601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8" name="Bildplatzhalter 5">
            <a:extLst>
              <a:ext uri="{FF2B5EF4-FFF2-40B4-BE49-F238E27FC236}">
                <a16:creationId xmlns:a16="http://schemas.microsoft.com/office/drawing/2014/main" id="{BD74B354-F270-4422-B8BC-EE20D478AAE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5528944" y="2455029"/>
            <a:ext cx="3490261" cy="2145545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0DB39AEE-4D7E-4227-8B8B-6259DA49F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4839634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27D3D8-FEBD-4AD0-9F71-6844E987B7B7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9EBC020C-FAD6-4991-9B68-DFC8496477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2ED17441-C804-4576-8739-5227CF2486C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705591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2 photos,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6AFC61C6-D36D-49CC-A15E-B4D2086BCDB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728155" y="2444751"/>
            <a:ext cx="4288845" cy="2155568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4CC61FD-96E9-460E-816E-FA87841093C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23134" y="2444751"/>
            <a:ext cx="4288845" cy="2155568"/>
          </a:xfrm>
          <a:solidFill>
            <a:schemeClr val="bg2"/>
          </a:solidFill>
        </p:spPr>
        <p:txBody>
          <a:bodyPr vert="horz" lIns="36000" tIns="1440000" rIns="36000" bIns="36000" rtlCol="0">
            <a:noAutofit/>
          </a:bodyPr>
          <a:lstStyle>
            <a:lvl1pPr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3962161" cy="1249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headline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5055732" y="1020969"/>
            <a:ext cx="3954917" cy="124979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62043D58-AA3C-40BE-BEAB-11A19348439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1195C9E7-AD30-401E-97F1-ECD1F6426F94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3D02F96E-9198-496A-A4B1-6804F455A112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050934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, 3 photos,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6AFC61C6-D36D-49CC-A15E-B4D2086BCDB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140868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04CC61FD-96E9-460E-816E-FA87841093C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123135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22732D1C-05D1-4A5F-B576-23063E1D7BD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467551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16" name="Bildplatzhalter 6">
            <a:extLst>
              <a:ext uri="{FF2B5EF4-FFF2-40B4-BE49-F238E27FC236}">
                <a16:creationId xmlns:a16="http://schemas.microsoft.com/office/drawing/2014/main" id="{AB38192C-6783-4C98-AB15-3A38EFFC1B0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58600" y="2994718"/>
            <a:ext cx="2858400" cy="1605600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20" name="Textplatzhalter 7">
            <a:extLst>
              <a:ext uri="{FF2B5EF4-FFF2-40B4-BE49-F238E27FC236}">
                <a16:creationId xmlns:a16="http://schemas.microsoft.com/office/drawing/2014/main" id="{DED8696E-3F6E-4312-8474-D7B6C988FD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485284" y="1020969"/>
            <a:ext cx="2531717" cy="176912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F501F9B-7E1C-4D10-BFA8-F160A61CBB4B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0" name="Fußzeilenplatzhalter 9">
            <a:extLst>
              <a:ext uri="{FF2B5EF4-FFF2-40B4-BE49-F238E27FC236}">
                <a16:creationId xmlns:a16="http://schemas.microsoft.com/office/drawing/2014/main" id="{4AC48705-A504-41C9-A7C4-A310E36C3CF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A0DBE614-6EA1-4B61-BE6D-D779C0E5AD8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29077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sp>
        <p:nvSpPr>
          <p:cNvPr id="6" name="Textplatzhalter 7">
            <a:extLst>
              <a:ext uri="{FF2B5EF4-FFF2-40B4-BE49-F238E27FC236}">
                <a16:creationId xmlns:a16="http://schemas.microsoft.com/office/drawing/2014/main" id="{F0E6115A-0138-4831-8CBC-F3B86D4660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3495469"/>
          </a:xfrm>
        </p:spPr>
        <p:txBody>
          <a:bodyPr/>
          <a:lstStyle>
            <a:lvl1pPr marL="228600" indent="-228600">
              <a:spcBef>
                <a:spcPts val="1800"/>
              </a:spcBef>
              <a:buFont typeface="+mj-lt"/>
              <a:buAutoNum type="arabicPeriod"/>
              <a:defRPr/>
            </a:lvl1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452EF93-E523-4879-A016-E498F54384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53431B-7D6D-4B55-A0DF-4377721478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90EEF8-EC05-4B47-999A-57A36EBAB75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1906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5">
            <a:extLst>
              <a:ext uri="{FF2B5EF4-FFF2-40B4-BE49-F238E27FC236}">
                <a16:creationId xmlns:a16="http://schemas.microsoft.com/office/drawing/2014/main" id="{AD865FD3-1198-4DEC-9CE4-A71B7C84CD0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460375" y="3112887"/>
            <a:ext cx="2645076" cy="1487687"/>
          </a:xfrm>
          <a:solidFill>
            <a:schemeClr val="bg2"/>
          </a:solidFill>
        </p:spPr>
        <p:txBody>
          <a:bodyPr vert="horz" lIns="36000" tIns="1152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Photo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FE0F192-365F-4B9B-9AE5-A8DCD077B27C}"/>
              </a:ext>
            </a:extLst>
          </p:cNvPr>
          <p:cNvSpPr/>
          <p:nvPr userDrawn="1"/>
        </p:nvSpPr>
        <p:spPr bwMode="gray">
          <a:xfrm>
            <a:off x="460374" y="970671"/>
            <a:ext cx="2644776" cy="13900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D20B6CE-6FB5-47BE-ACA3-1FADB18A5F9F}"/>
              </a:ext>
            </a:extLst>
          </p:cNvPr>
          <p:cNvSpPr/>
          <p:nvPr userDrawn="1"/>
        </p:nvSpPr>
        <p:spPr bwMode="gray">
          <a:xfrm>
            <a:off x="460374" y="2421711"/>
            <a:ext cx="2644776" cy="6343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AF0F476-FCB1-4FAD-A333-9C951E2B5D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60374" y="2417530"/>
            <a:ext cx="2644776" cy="212006"/>
          </a:xfrm>
          <a:noFill/>
        </p:spPr>
        <p:txBody>
          <a:bodyPr vert="horz" lIns="72000" tIns="36000" rIns="72000" bIns="36000" rtlCol="0" anchor="ctr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1000" b="1" baseline="0" dirty="0">
                <a:solidFill>
                  <a:schemeClr val="bg1"/>
                </a:solidFill>
              </a:defRPr>
            </a:lvl1pPr>
            <a:lvl2pPr>
              <a:defRPr lang="de-DE" dirty="0"/>
            </a:lvl2pPr>
            <a:lvl3pPr>
              <a:defRPr lang="en-GB" dirty="0"/>
            </a:lvl3pPr>
          </a:lstStyle>
          <a:p>
            <a:r>
              <a:rPr lang="en-GB" dirty="0"/>
              <a:t>Name of partner</a:t>
            </a:r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id="{E5EE29FF-B139-4CD9-A32C-25A2CCBFB4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4839635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Project text slide</a:t>
            </a:r>
          </a:p>
        </p:txBody>
      </p:sp>
      <p:sp>
        <p:nvSpPr>
          <p:cNvPr id="14" name="Textplatzhalter 8">
            <a:extLst>
              <a:ext uri="{FF2B5EF4-FFF2-40B4-BE49-F238E27FC236}">
                <a16:creationId xmlns:a16="http://schemas.microsoft.com/office/drawing/2014/main" id="{40AE37FF-8E79-4DC2-894F-409F5F1424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460374" y="2649415"/>
            <a:ext cx="2644776" cy="394453"/>
          </a:xfrm>
          <a:noFill/>
        </p:spPr>
        <p:txBody>
          <a:bodyPr lIns="72000" anchor="t"/>
          <a:lstStyle>
            <a:lvl1pPr>
              <a:lnSpc>
                <a:spcPct val="100000"/>
              </a:lnSpc>
              <a:spcBef>
                <a:spcPts val="0"/>
              </a:spcBef>
              <a:defRPr sz="800" b="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MM/YYYY – MM/YYYY</a:t>
            </a:r>
            <a:br>
              <a:rPr lang="en-GB" dirty="0"/>
            </a:br>
            <a:r>
              <a:rPr lang="en-GB" dirty="0"/>
              <a:t>Volume: EUR 00 million</a:t>
            </a:r>
            <a:br>
              <a:rPr lang="en-GB" dirty="0"/>
            </a:br>
            <a:r>
              <a:rPr lang="en-GB" dirty="0"/>
              <a:t>Public contribution: EUR 000,000</a:t>
            </a:r>
          </a:p>
        </p:txBody>
      </p:sp>
      <p:sp>
        <p:nvSpPr>
          <p:cNvPr id="15" name="Textplatzhalter 8">
            <a:extLst>
              <a:ext uri="{FF2B5EF4-FFF2-40B4-BE49-F238E27FC236}">
                <a16:creationId xmlns:a16="http://schemas.microsoft.com/office/drawing/2014/main" id="{133FB7B2-F1B0-4BE4-A9A1-2AA5AD68EB7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460374" y="971310"/>
            <a:ext cx="2644776" cy="271797"/>
          </a:xfrm>
          <a:noFill/>
        </p:spPr>
        <p:txBody>
          <a:bodyPr lIns="72000" tIns="36000" bIns="36000" anchor="ctr"/>
          <a:lstStyle>
            <a:lvl1pPr>
              <a:defRPr sz="1100" b="1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Name of country</a:t>
            </a:r>
          </a:p>
        </p:txBody>
      </p:sp>
      <p:sp>
        <p:nvSpPr>
          <p:cNvPr id="16" name="Textplatzhalter 8">
            <a:extLst>
              <a:ext uri="{FF2B5EF4-FFF2-40B4-BE49-F238E27FC236}">
                <a16:creationId xmlns:a16="http://schemas.microsoft.com/office/drawing/2014/main" id="{50874649-3395-4A9D-A057-03A867415BC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460374" y="1243108"/>
            <a:ext cx="2644776" cy="1117616"/>
          </a:xfrm>
          <a:noFill/>
        </p:spPr>
        <p:txBody>
          <a:bodyPr lIns="72000" tIns="0" bIns="36000" anchor="t"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0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Text containing the name of the country.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7B8F238-9E4D-4367-BF20-CAA4F4E82F2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 bwMode="gray">
          <a:xfrm>
            <a:off x="3310597" y="1020763"/>
            <a:ext cx="5717516" cy="35798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7C48950-E750-4312-A454-A82F556734D7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16784B76-6A40-447C-A5C8-AA9E24FA612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BA7D98D1-5D4C-4CA4-ACFE-BE4E7462CAA8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643939"/>
      </p:ext>
    </p:extLst>
  </p:cSld>
  <p:clrMapOvr>
    <a:masterClrMapping/>
  </p:clrMapOvr>
  <p:transition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4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3B6C23A5-1B72-42F2-B92F-DC68B632F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7" y="240212"/>
            <a:ext cx="8342492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0C65784-9410-409B-82EA-6584D4732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2140284" y="2070719"/>
            <a:ext cx="3369561" cy="102503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 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0" name="Textplatzhalter 29">
            <a:extLst>
              <a:ext uri="{FF2B5EF4-FFF2-40B4-BE49-F238E27FC236}">
                <a16:creationId xmlns:a16="http://schemas.microsoft.com/office/drawing/2014/main" id="{85761457-A63B-46F2-99C5-E217A1E0A7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2140284" y="1392861"/>
            <a:ext cx="3369561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1" name="Textplatzhalter 30">
            <a:extLst>
              <a:ext uri="{FF2B5EF4-FFF2-40B4-BE49-F238E27FC236}">
                <a16:creationId xmlns:a16="http://schemas.microsoft.com/office/drawing/2014/main" id="{CB52D947-0416-4964-B28D-129580E477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2140284" y="1635978"/>
            <a:ext cx="3369561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5" name="Bildplatzhalter 6">
            <a:extLst>
              <a:ext uri="{FF2B5EF4-FFF2-40B4-BE49-F238E27FC236}">
                <a16:creationId xmlns:a16="http://schemas.microsoft.com/office/drawing/2014/main" id="{FC763A8F-9E6C-4EEB-90DC-0F65B80379C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6" y="1392861"/>
            <a:ext cx="1468079" cy="1702892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37" name="TextBox 7">
            <a:extLst>
              <a:ext uri="{FF2B5EF4-FFF2-40B4-BE49-F238E27FC236}">
                <a16:creationId xmlns:a16="http://schemas.microsoft.com/office/drawing/2014/main" id="{A45E5920-77D2-4E1E-832E-8A215D8A1078}"/>
              </a:ext>
            </a:extLst>
          </p:cNvPr>
          <p:cNvSpPr txBox="1"/>
          <p:nvPr userDrawn="1"/>
        </p:nvSpPr>
        <p:spPr bwMode="gray">
          <a:xfrm>
            <a:off x="784637" y="4052697"/>
            <a:ext cx="1395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 www.dasnamibia.org</a:t>
            </a:r>
          </a:p>
        </p:txBody>
      </p:sp>
      <p:pic>
        <p:nvPicPr>
          <p:cNvPr id="38" name="Grafik 37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95D3B85-8F61-41B8-939D-6F7806BB044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9257" y="4130805"/>
            <a:ext cx="290728" cy="236458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E3F751BB-E4FA-4732-80BD-F94670E22B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71979" y="4139437"/>
            <a:ext cx="234516" cy="234514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58EDDA33-F3A1-4081-87DD-3B5C06FD4DD3}"/>
              </a:ext>
            </a:extLst>
          </p:cNvPr>
          <p:cNvGrpSpPr/>
          <p:nvPr userDrawn="1"/>
        </p:nvGrpSpPr>
        <p:grpSpPr bwMode="gray">
          <a:xfrm>
            <a:off x="464028" y="4104123"/>
            <a:ext cx="262622" cy="297258"/>
            <a:chOff x="4933951" y="-41275"/>
            <a:chExt cx="2130425" cy="2411413"/>
          </a:xfrm>
        </p:grpSpPr>
        <p:sp>
          <p:nvSpPr>
            <p:cNvPr id="41" name="Freeform 6">
              <a:extLst>
                <a:ext uri="{FF2B5EF4-FFF2-40B4-BE49-F238E27FC236}">
                  <a16:creationId xmlns:a16="http://schemas.microsoft.com/office/drawing/2014/main" id="{29CE574A-E366-49FD-9460-14AADB765FE9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2" name="Freeform 7">
              <a:extLst>
                <a:ext uri="{FF2B5EF4-FFF2-40B4-BE49-F238E27FC236}">
                  <a16:creationId xmlns:a16="http://schemas.microsoft.com/office/drawing/2014/main" id="{38A2A830-AF34-4C5B-87EB-D628018EE322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EF5B3A25-E6A5-43A3-AFD2-A4D64B803FEB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456DF07A-687E-4C5E-A327-5581E21105CD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A1EFA999-3BA8-4B1E-B6F4-0A44A111E24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6" name="TextBox 7">
            <a:extLst>
              <a:ext uri="{FF2B5EF4-FFF2-40B4-BE49-F238E27FC236}">
                <a16:creationId xmlns:a16="http://schemas.microsoft.com/office/drawing/2014/main" id="{AB1D21B3-5EA8-4583-8B39-5C5D45B4127F}"/>
              </a:ext>
            </a:extLst>
          </p:cNvPr>
          <p:cNvSpPr txBox="1"/>
          <p:nvPr userDrawn="1"/>
        </p:nvSpPr>
        <p:spPr bwMode="gray">
          <a:xfrm>
            <a:off x="2622198" y="4052697"/>
            <a:ext cx="1874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www.twitter.com/giz_gmbh www.twitter.com/dasnamibia</a:t>
            </a:r>
          </a:p>
        </p:txBody>
      </p:sp>
      <p:sp>
        <p:nvSpPr>
          <p:cNvPr id="47" name="TextBox 7">
            <a:extLst>
              <a:ext uri="{FF2B5EF4-FFF2-40B4-BE49-F238E27FC236}">
                <a16:creationId xmlns:a16="http://schemas.microsoft.com/office/drawing/2014/main" id="{143F2906-482C-48A6-8D87-67C6BCEBAF88}"/>
              </a:ext>
            </a:extLst>
          </p:cNvPr>
          <p:cNvSpPr txBox="1"/>
          <p:nvPr userDrawn="1"/>
        </p:nvSpPr>
        <p:spPr bwMode="gray">
          <a:xfrm>
            <a:off x="5253681" y="4052697"/>
            <a:ext cx="3444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www.facebook.com/gizprofile www.facebook.com/debushingadvisoryservice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91187D-9F65-4A30-8974-4A449DE89BF0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6C4DFAD-A99C-4092-9FAE-D03CBD68A1FC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8F52293-BD85-4DFE-A73D-98ECA1993658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052825"/>
      </p:ext>
    </p:extLst>
  </p:cSld>
  <p:clrMapOvr>
    <a:masterClrMapping/>
  </p:clrMapOvr>
  <p:transition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23135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0ACBC6BD-AF1C-4AC3-B989-7C0851FD4A36}"/>
              </a:ext>
            </a:extLst>
          </p:cNvPr>
          <p:cNvSpPr txBox="1"/>
          <p:nvPr userDrawn="1"/>
        </p:nvSpPr>
        <p:spPr bwMode="gray">
          <a:xfrm>
            <a:off x="784636" y="4052697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</a:t>
            </a:r>
          </a:p>
        </p:txBody>
      </p:sp>
      <p:pic>
        <p:nvPicPr>
          <p:cNvPr id="43" name="Grafik 42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409F6AC-26EC-4924-85C7-7C52829EA0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3484" y="4081945"/>
            <a:ext cx="290728" cy="236458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95D9641D-18D8-4757-B59C-824BED8ECD9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61178" y="4056187"/>
            <a:ext cx="234516" cy="234514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5C7EA8DE-E5C0-4542-A14B-2F893BDFC8D1}"/>
              </a:ext>
            </a:extLst>
          </p:cNvPr>
          <p:cNvGrpSpPr/>
          <p:nvPr userDrawn="1"/>
        </p:nvGrpSpPr>
        <p:grpSpPr bwMode="gray">
          <a:xfrm>
            <a:off x="444492" y="4029252"/>
            <a:ext cx="262622" cy="297258"/>
            <a:chOff x="4933951" y="-41275"/>
            <a:chExt cx="2130425" cy="2411413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05EE60F5-13C7-4FF2-87FA-B42FCFE9CCF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AA2DC66-D523-4725-9384-AA70E4C61D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575115B3-4C7D-4A6F-93E9-3A63D5591B69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CFB7063B-0DFA-4BB9-957F-7F068926E556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31A025F-51C1-46B8-8513-E958EFF8699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1" name="TextBox 7">
            <a:extLst>
              <a:ext uri="{FF2B5EF4-FFF2-40B4-BE49-F238E27FC236}">
                <a16:creationId xmlns:a16="http://schemas.microsoft.com/office/drawing/2014/main" id="{D24B1108-EDD6-417B-A36D-F3867011F0AB}"/>
              </a:ext>
            </a:extLst>
          </p:cNvPr>
          <p:cNvSpPr txBox="1"/>
          <p:nvPr userDrawn="1"/>
        </p:nvSpPr>
        <p:spPr bwMode="gray">
          <a:xfrm>
            <a:off x="2622199" y="4052697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https://twitter.com/giz_gmbh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D1A27A20-93C4-43EC-9799-1798AF93C848}"/>
              </a:ext>
            </a:extLst>
          </p:cNvPr>
          <p:cNvSpPr txBox="1"/>
          <p:nvPr userDrawn="1"/>
        </p:nvSpPr>
        <p:spPr bwMode="gray">
          <a:xfrm>
            <a:off x="5253681" y="4052697"/>
            <a:ext cx="2255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https://www.facebook.com/gizprofile/</a:t>
            </a:r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99BAFDF9-B477-4EAA-888B-B283B996F14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959062" y="2070719"/>
            <a:ext cx="2570185" cy="60126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32" name="Textplatzhalter 29">
            <a:extLst>
              <a:ext uri="{FF2B5EF4-FFF2-40B4-BE49-F238E27FC236}">
                <a16:creationId xmlns:a16="http://schemas.microsoft.com/office/drawing/2014/main" id="{45476593-F938-4100-B13C-38D8379BF2A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1959062" y="1392861"/>
            <a:ext cx="2570185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33" name="Textplatzhalter 30">
            <a:extLst>
              <a:ext uri="{FF2B5EF4-FFF2-40B4-BE49-F238E27FC236}">
                <a16:creationId xmlns:a16="http://schemas.microsoft.com/office/drawing/2014/main" id="{01D00CFF-DFE3-4530-913B-A7058396109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1959062" y="1635978"/>
            <a:ext cx="2570185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4" name="Bildplatzhalter 6">
            <a:extLst>
              <a:ext uri="{FF2B5EF4-FFF2-40B4-BE49-F238E27FC236}">
                <a16:creationId xmlns:a16="http://schemas.microsoft.com/office/drawing/2014/main" id="{E73BDD7E-D6A6-482B-9D61-5276F4F4997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8" y="1392861"/>
            <a:ext cx="1342015" cy="1556665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53" name="Textplatzhalter 16">
            <a:extLst>
              <a:ext uri="{FF2B5EF4-FFF2-40B4-BE49-F238E27FC236}">
                <a16:creationId xmlns:a16="http://schemas.microsoft.com/office/drawing/2014/main" id="{D4C3F840-A666-4D4F-B080-E849549C17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6242653" y="2070719"/>
            <a:ext cx="2671574" cy="60126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r>
              <a:rPr lang="en-GB" dirty="0"/>
              <a:t>givenname.familyname@giz.de 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54" name="Textplatzhalter 29">
            <a:extLst>
              <a:ext uri="{FF2B5EF4-FFF2-40B4-BE49-F238E27FC236}">
                <a16:creationId xmlns:a16="http://schemas.microsoft.com/office/drawing/2014/main" id="{1183BB15-4C0C-49C5-B0B2-4418E3FD55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6242653" y="1392861"/>
            <a:ext cx="2671574" cy="176276"/>
          </a:xfrm>
        </p:spPr>
        <p:txBody>
          <a:bodyPr/>
          <a:lstStyle>
            <a:lvl1pPr>
              <a:defRPr sz="12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55" name="Textplatzhalter 30">
            <a:extLst>
              <a:ext uri="{FF2B5EF4-FFF2-40B4-BE49-F238E27FC236}">
                <a16:creationId xmlns:a16="http://schemas.microsoft.com/office/drawing/2014/main" id="{0C6CA511-61C0-47B0-A071-DE19417241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6242653" y="1635978"/>
            <a:ext cx="2671574" cy="17627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56" name="Bildplatzhalter 6">
            <a:extLst>
              <a:ext uri="{FF2B5EF4-FFF2-40B4-BE49-F238E27FC236}">
                <a16:creationId xmlns:a16="http://schemas.microsoft.com/office/drawing/2014/main" id="{B0EA41BA-7C5A-4545-A1DA-71964B045D1C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4733408" y="1392861"/>
            <a:ext cx="1342015" cy="1556665"/>
          </a:xfrm>
          <a:solidFill>
            <a:schemeClr val="bg2"/>
          </a:solidFill>
        </p:spPr>
        <p:txBody>
          <a:bodyPr vert="horz" lIns="36000" tIns="1080000" rIns="36000" bIns="36000" rtlCol="0">
            <a:noAutofit/>
          </a:bodyPr>
          <a:lstStyle>
            <a:lvl1pPr algn="ctr">
              <a:defRPr lang="en-GB" sz="10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58" name="Titel 1">
            <a:extLst>
              <a:ext uri="{FF2B5EF4-FFF2-40B4-BE49-F238E27FC236}">
                <a16:creationId xmlns:a16="http://schemas.microsoft.com/office/drawing/2014/main" id="{2DD72F4F-E3F2-49DC-BBAE-681D615ED4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464411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986030D-586C-4CC7-A485-8B94480B0077}"/>
              </a:ext>
            </a:extLst>
          </p:cNvPr>
          <p:cNvSpPr>
            <a:spLocks noGrp="1"/>
          </p:cNvSpPr>
          <p:nvPr>
            <p:ph type="dt" sz="half" idx="28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3EBD3BE4-6430-4C29-8496-67F818CF60BF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79D4F2A6-2371-4DC2-B09B-12DDA2F8FC28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324629"/>
      </p:ext>
    </p:extLst>
  </p:cSld>
  <p:clrMapOvr>
    <a:masterClrMapping/>
  </p:clrMapOvr>
  <p:transition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1E3E3E95-0AFA-477F-B88E-9AEDC037418E}"/>
              </a:ext>
            </a:extLst>
          </p:cNvPr>
          <p:cNvSpPr>
            <a:spLocks/>
          </p:cNvSpPr>
          <p:nvPr userDrawn="1"/>
        </p:nvSpPr>
        <p:spPr bwMode="gray">
          <a:xfrm>
            <a:off x="133351" y="123825"/>
            <a:ext cx="8893865" cy="447649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3B6C23A5-1B72-42F2-B92F-DC68B632F6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083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Contact</a:t>
            </a:r>
          </a:p>
        </p:txBody>
      </p:sp>
      <p:sp>
        <p:nvSpPr>
          <p:cNvPr id="19" name="Textplatzhalter 16">
            <a:extLst>
              <a:ext uri="{FF2B5EF4-FFF2-40B4-BE49-F238E27FC236}">
                <a16:creationId xmlns:a16="http://schemas.microsoft.com/office/drawing/2014/main" id="{F0C65784-9410-409B-82EA-6584D4732CD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9816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0" name="Textplatzhalter 29">
            <a:extLst>
              <a:ext uri="{FF2B5EF4-FFF2-40B4-BE49-F238E27FC236}">
                <a16:creationId xmlns:a16="http://schemas.microsoft.com/office/drawing/2014/main" id="{85761457-A63B-46F2-99C5-E217A1E0A70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 bwMode="gray">
          <a:xfrm>
            <a:off x="449816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1" name="Textplatzhalter 30">
            <a:extLst>
              <a:ext uri="{FF2B5EF4-FFF2-40B4-BE49-F238E27FC236}">
                <a16:creationId xmlns:a16="http://schemas.microsoft.com/office/drawing/2014/main" id="{CB52D947-0416-4964-B28D-129580E4772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 bwMode="gray">
          <a:xfrm>
            <a:off x="449816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5" name="Bildplatzhalter 6">
            <a:extLst>
              <a:ext uri="{FF2B5EF4-FFF2-40B4-BE49-F238E27FC236}">
                <a16:creationId xmlns:a16="http://schemas.microsoft.com/office/drawing/2014/main" id="{FC763A8F-9E6C-4EEB-90DC-0F65B80379C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449818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algn="ctr">
              <a:defRPr lang="en-GB" sz="6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A3959264-4C48-474A-BB44-B8C103D1F20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gray">
          <a:xfrm>
            <a:off x="3348457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24" name="Textplatzhalter 29">
            <a:extLst>
              <a:ext uri="{FF2B5EF4-FFF2-40B4-BE49-F238E27FC236}">
                <a16:creationId xmlns:a16="http://schemas.microsoft.com/office/drawing/2014/main" id="{37C5BE72-A50D-4E1F-A698-7239B19ED5F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 bwMode="gray">
          <a:xfrm>
            <a:off x="3348457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25" name="Textplatzhalter 30">
            <a:extLst>
              <a:ext uri="{FF2B5EF4-FFF2-40B4-BE49-F238E27FC236}">
                <a16:creationId xmlns:a16="http://schemas.microsoft.com/office/drawing/2014/main" id="{BBC5F177-59CC-4E2C-8920-EF6014FA21D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 bwMode="gray">
          <a:xfrm>
            <a:off x="3348457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36" name="Bildplatzhalter 6">
            <a:extLst>
              <a:ext uri="{FF2B5EF4-FFF2-40B4-BE49-F238E27FC236}">
                <a16:creationId xmlns:a16="http://schemas.microsoft.com/office/drawing/2014/main" id="{BB2B85DB-7C09-47DD-8B78-3BE26DF1732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3348459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GB" sz="600" dirty="0">
                <a:solidFill>
                  <a:schemeClr val="tx2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Photo</a:t>
            </a:r>
          </a:p>
        </p:txBody>
      </p:sp>
      <p:sp>
        <p:nvSpPr>
          <p:cNvPr id="37" name="Textplatzhalter 16">
            <a:extLst>
              <a:ext uri="{FF2B5EF4-FFF2-40B4-BE49-F238E27FC236}">
                <a16:creationId xmlns:a16="http://schemas.microsoft.com/office/drawing/2014/main" id="{C376165A-CE76-4372-91C7-F6C54DEAFEF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 bwMode="gray">
          <a:xfrm>
            <a:off x="6247098" y="2974463"/>
            <a:ext cx="2608495" cy="540112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000"/>
            </a:lvl1pPr>
          </a:lstStyle>
          <a:p>
            <a:r>
              <a:rPr lang="en-GB" dirty="0"/>
              <a:t>givenname.familyname@giz.de</a:t>
            </a:r>
          </a:p>
          <a:p>
            <a:r>
              <a:rPr lang="en-GB" dirty="0"/>
              <a:t>T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r>
              <a:rPr lang="en-GB" dirty="0"/>
              <a:t> </a:t>
            </a:r>
          </a:p>
          <a:p>
            <a:r>
              <a:rPr lang="en-GB" dirty="0"/>
              <a:t>F +49 (0) x xx </a:t>
            </a:r>
            <a:r>
              <a:rPr lang="en-GB" dirty="0" err="1"/>
              <a:t>xx</a:t>
            </a:r>
            <a:r>
              <a:rPr lang="en-GB" dirty="0"/>
              <a:t> </a:t>
            </a:r>
            <a:r>
              <a:rPr lang="en-GB" dirty="0" err="1"/>
              <a:t>xx</a:t>
            </a:r>
            <a:endParaRPr lang="en-GB" dirty="0"/>
          </a:p>
        </p:txBody>
      </p:sp>
      <p:sp>
        <p:nvSpPr>
          <p:cNvPr id="38" name="Textplatzhalter 29">
            <a:extLst>
              <a:ext uri="{FF2B5EF4-FFF2-40B4-BE49-F238E27FC236}">
                <a16:creationId xmlns:a16="http://schemas.microsoft.com/office/drawing/2014/main" id="{12DC0B08-9C2F-4A20-8D25-AB673DE13D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6247098" y="2508898"/>
            <a:ext cx="2608495" cy="176276"/>
          </a:xfrm>
        </p:spPr>
        <p:txBody>
          <a:bodyPr/>
          <a:lstStyle>
            <a:lvl1pPr>
              <a:defRPr sz="1000" b="1"/>
            </a:lvl1pPr>
          </a:lstStyle>
          <a:p>
            <a:r>
              <a:rPr lang="en-GB" dirty="0"/>
              <a:t>Given name Family name</a:t>
            </a:r>
          </a:p>
        </p:txBody>
      </p:sp>
      <p:sp>
        <p:nvSpPr>
          <p:cNvPr id="39" name="Textplatzhalter 30">
            <a:extLst>
              <a:ext uri="{FF2B5EF4-FFF2-40B4-BE49-F238E27FC236}">
                <a16:creationId xmlns:a16="http://schemas.microsoft.com/office/drawing/2014/main" id="{7DB1B252-5879-4206-BDF8-0A22178C0420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6247098" y="2686369"/>
            <a:ext cx="2608495" cy="176276"/>
          </a:xfrm>
        </p:spPr>
        <p:txBody>
          <a:bodyPr/>
          <a:lstStyle>
            <a:lvl1pPr>
              <a:defRPr sz="1000"/>
            </a:lvl1pPr>
          </a:lstStyle>
          <a:p>
            <a:r>
              <a:rPr lang="en-GB" dirty="0"/>
              <a:t>Function, place</a:t>
            </a:r>
          </a:p>
        </p:txBody>
      </p:sp>
      <p:sp>
        <p:nvSpPr>
          <p:cNvPr id="40" name="Bildplatzhalter 6">
            <a:extLst>
              <a:ext uri="{FF2B5EF4-FFF2-40B4-BE49-F238E27FC236}">
                <a16:creationId xmlns:a16="http://schemas.microsoft.com/office/drawing/2014/main" id="{DD64FA03-A54F-412F-96FC-EE4E88E5DD5F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 bwMode="gray">
          <a:xfrm>
            <a:off x="6247100" y="1177157"/>
            <a:ext cx="1016580" cy="1179178"/>
          </a:xfrm>
          <a:solidFill>
            <a:schemeClr val="bg2"/>
          </a:solidFill>
        </p:spPr>
        <p:txBody>
          <a:bodyPr vert="horz" lIns="36000" tIns="864000" rIns="36000" bIns="36000" rtlCol="0">
            <a:noAutofit/>
          </a:bodyPr>
          <a:lstStyle>
            <a:lvl1pPr algn="ctr">
              <a:defRPr lang="en-GB" sz="600" dirty="0">
                <a:solidFill>
                  <a:schemeClr val="tx2"/>
                </a:solidFill>
              </a:defRPr>
            </a:lvl1pPr>
          </a:lstStyle>
          <a:p>
            <a:pPr lvl="0" algn="ctr"/>
            <a:r>
              <a:rPr lang="en-GB" dirty="0"/>
              <a:t>Photo</a:t>
            </a:r>
          </a:p>
        </p:txBody>
      </p:sp>
      <p:sp>
        <p:nvSpPr>
          <p:cNvPr id="42" name="TextBox 7">
            <a:extLst>
              <a:ext uri="{FF2B5EF4-FFF2-40B4-BE49-F238E27FC236}">
                <a16:creationId xmlns:a16="http://schemas.microsoft.com/office/drawing/2014/main" id="{0ACBC6BD-AF1C-4AC3-B989-7C0851FD4A36}"/>
              </a:ext>
            </a:extLst>
          </p:cNvPr>
          <p:cNvSpPr txBox="1"/>
          <p:nvPr userDrawn="1"/>
        </p:nvSpPr>
        <p:spPr bwMode="gray">
          <a:xfrm>
            <a:off x="784636" y="4052697"/>
            <a:ext cx="8386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www.giz.de</a:t>
            </a:r>
          </a:p>
        </p:txBody>
      </p:sp>
      <p:pic>
        <p:nvPicPr>
          <p:cNvPr id="43" name="Grafik 42" descr="Ein Bild, das Axt, Werkzeug enthält.&#10;&#10;Mit sehr hoher Zuverlässigkeit generierte Beschreibung">
            <a:extLst>
              <a:ext uri="{FF2B5EF4-FFF2-40B4-BE49-F238E27FC236}">
                <a16:creationId xmlns:a16="http://schemas.microsoft.com/office/drawing/2014/main" id="{1409F6AC-26EC-4924-85C7-7C52829EA0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2273484" y="4081945"/>
            <a:ext cx="290728" cy="236458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95D9641D-18D8-4757-B59C-824BED8ECD9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4961178" y="4056187"/>
            <a:ext cx="234516" cy="234514"/>
          </a:xfrm>
          <a:prstGeom prst="rect">
            <a:avLst/>
          </a:prstGeom>
        </p:spPr>
      </p:pic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5C7EA8DE-E5C0-4542-A14B-2F893BDFC8D1}"/>
              </a:ext>
            </a:extLst>
          </p:cNvPr>
          <p:cNvGrpSpPr/>
          <p:nvPr userDrawn="1"/>
        </p:nvGrpSpPr>
        <p:grpSpPr bwMode="gray">
          <a:xfrm>
            <a:off x="444492" y="4029252"/>
            <a:ext cx="262622" cy="297258"/>
            <a:chOff x="4933951" y="-41275"/>
            <a:chExt cx="2130425" cy="2411413"/>
          </a:xfrm>
        </p:grpSpPr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05EE60F5-13C7-4FF2-87FA-B42FCFE9CCF1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1435100"/>
              <a:ext cx="2114550" cy="935038"/>
            </a:xfrm>
            <a:custGeom>
              <a:avLst/>
              <a:gdLst>
                <a:gd name="T0" fmla="*/ 287 w 425"/>
                <a:gd name="T1" fmla="*/ 25 h 188"/>
                <a:gd name="T2" fmla="*/ 297 w 425"/>
                <a:gd name="T3" fmla="*/ 2 h 188"/>
                <a:gd name="T4" fmla="*/ 325 w 425"/>
                <a:gd name="T5" fmla="*/ 0 h 188"/>
                <a:gd name="T6" fmla="*/ 321 w 425"/>
                <a:gd name="T7" fmla="*/ 23 h 188"/>
                <a:gd name="T8" fmla="*/ 382 w 425"/>
                <a:gd name="T9" fmla="*/ 25 h 188"/>
                <a:gd name="T10" fmla="*/ 394 w 425"/>
                <a:gd name="T11" fmla="*/ 2 h 188"/>
                <a:gd name="T12" fmla="*/ 423 w 425"/>
                <a:gd name="T13" fmla="*/ 0 h 188"/>
                <a:gd name="T14" fmla="*/ 307 w 425"/>
                <a:gd name="T15" fmla="*/ 135 h 188"/>
                <a:gd name="T16" fmla="*/ 0 w 425"/>
                <a:gd name="T17" fmla="*/ 2 h 188"/>
                <a:gd name="T18" fmla="*/ 28 w 425"/>
                <a:gd name="T19" fmla="*/ 0 h 188"/>
                <a:gd name="T20" fmla="*/ 40 w 425"/>
                <a:gd name="T21" fmla="*/ 23 h 188"/>
                <a:gd name="T22" fmla="*/ 101 w 425"/>
                <a:gd name="T23" fmla="*/ 25 h 188"/>
                <a:gd name="T24" fmla="*/ 97 w 425"/>
                <a:gd name="T25" fmla="*/ 3 h 188"/>
                <a:gd name="T26" fmla="*/ 125 w 425"/>
                <a:gd name="T27" fmla="*/ 0 h 188"/>
                <a:gd name="T28" fmla="*/ 134 w 425"/>
                <a:gd name="T29" fmla="*/ 23 h 188"/>
                <a:gd name="T30" fmla="*/ 192 w 425"/>
                <a:gd name="T31" fmla="*/ 25 h 188"/>
                <a:gd name="T32" fmla="*/ 194 w 425"/>
                <a:gd name="T33" fmla="*/ 2 h 188"/>
                <a:gd name="T34" fmla="*/ 221 w 425"/>
                <a:gd name="T35" fmla="*/ 0 h 188"/>
                <a:gd name="T36" fmla="*/ 224 w 425"/>
                <a:gd name="T37" fmla="*/ 23 h 188"/>
                <a:gd name="T38" fmla="*/ 256 w 425"/>
                <a:gd name="T39" fmla="*/ 25 h 188"/>
                <a:gd name="T40" fmla="*/ 362 w 425"/>
                <a:gd name="T41" fmla="*/ 55 h 188"/>
                <a:gd name="T42" fmla="*/ 307 w 425"/>
                <a:gd name="T43" fmla="*/ 56 h 188"/>
                <a:gd name="T44" fmla="*/ 256 w 425"/>
                <a:gd name="T45" fmla="*/ 121 h 188"/>
                <a:gd name="T46" fmla="*/ 363 w 425"/>
                <a:gd name="T47" fmla="*/ 56 h 188"/>
                <a:gd name="T48" fmla="*/ 87 w 425"/>
                <a:gd name="T49" fmla="*/ 55 h 188"/>
                <a:gd name="T50" fmla="*/ 61 w 425"/>
                <a:gd name="T51" fmla="*/ 55 h 188"/>
                <a:gd name="T52" fmla="*/ 155 w 425"/>
                <a:gd name="T53" fmla="*/ 118 h 188"/>
                <a:gd name="T54" fmla="*/ 156 w 425"/>
                <a:gd name="T55" fmla="*/ 117 h 188"/>
                <a:gd name="T56" fmla="*/ 111 w 425"/>
                <a:gd name="T57" fmla="*/ 55 h 188"/>
                <a:gd name="T58" fmla="*/ 224 w 425"/>
                <a:gd name="T59" fmla="*/ 81 h 188"/>
                <a:gd name="T60" fmla="*/ 224 w 425"/>
                <a:gd name="T61" fmla="*/ 108 h 188"/>
                <a:gd name="T62" fmla="*/ 273 w 425"/>
                <a:gd name="T63" fmla="*/ 56 h 188"/>
                <a:gd name="T64" fmla="*/ 225 w 425"/>
                <a:gd name="T65" fmla="*/ 55 h 188"/>
                <a:gd name="T66" fmla="*/ 224 w 425"/>
                <a:gd name="T67" fmla="*/ 81 h 188"/>
                <a:gd name="T68" fmla="*/ 194 w 425"/>
                <a:gd name="T69" fmla="*/ 56 h 188"/>
                <a:gd name="T70" fmla="*/ 148 w 425"/>
                <a:gd name="T71" fmla="*/ 55 h 188"/>
                <a:gd name="T72" fmla="*/ 192 w 425"/>
                <a:gd name="T73" fmla="*/ 109 h 188"/>
                <a:gd name="T74" fmla="*/ 194 w 425"/>
                <a:gd name="T75" fmla="*/ 10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25" h="188">
                  <a:moveTo>
                    <a:pt x="256" y="25"/>
                  </a:moveTo>
                  <a:cubicBezTo>
                    <a:pt x="267" y="25"/>
                    <a:pt x="277" y="25"/>
                    <a:pt x="287" y="25"/>
                  </a:cubicBezTo>
                  <a:cubicBezTo>
                    <a:pt x="288" y="25"/>
                    <a:pt x="290" y="24"/>
                    <a:pt x="290" y="23"/>
                  </a:cubicBezTo>
                  <a:cubicBezTo>
                    <a:pt x="292" y="16"/>
                    <a:pt x="294" y="9"/>
                    <a:pt x="297" y="2"/>
                  </a:cubicBezTo>
                  <a:cubicBezTo>
                    <a:pt x="297" y="2"/>
                    <a:pt x="298" y="0"/>
                    <a:pt x="299" y="0"/>
                  </a:cubicBezTo>
                  <a:cubicBezTo>
                    <a:pt x="308" y="0"/>
                    <a:pt x="316" y="0"/>
                    <a:pt x="325" y="0"/>
                  </a:cubicBezTo>
                  <a:cubicBezTo>
                    <a:pt x="326" y="0"/>
                    <a:pt x="327" y="2"/>
                    <a:pt x="326" y="2"/>
                  </a:cubicBezTo>
                  <a:cubicBezTo>
                    <a:pt x="325" y="9"/>
                    <a:pt x="323" y="16"/>
                    <a:pt x="321" y="23"/>
                  </a:cubicBezTo>
                  <a:cubicBezTo>
                    <a:pt x="321" y="23"/>
                    <a:pt x="322" y="25"/>
                    <a:pt x="322" y="25"/>
                  </a:cubicBezTo>
                  <a:cubicBezTo>
                    <a:pt x="342" y="25"/>
                    <a:pt x="362" y="25"/>
                    <a:pt x="382" y="25"/>
                  </a:cubicBezTo>
                  <a:cubicBezTo>
                    <a:pt x="383" y="25"/>
                    <a:pt x="384" y="24"/>
                    <a:pt x="384" y="23"/>
                  </a:cubicBezTo>
                  <a:cubicBezTo>
                    <a:pt x="388" y="16"/>
                    <a:pt x="391" y="9"/>
                    <a:pt x="394" y="2"/>
                  </a:cubicBezTo>
                  <a:cubicBezTo>
                    <a:pt x="394" y="1"/>
                    <a:pt x="395" y="0"/>
                    <a:pt x="396" y="0"/>
                  </a:cubicBezTo>
                  <a:cubicBezTo>
                    <a:pt x="405" y="0"/>
                    <a:pt x="414" y="0"/>
                    <a:pt x="423" y="0"/>
                  </a:cubicBezTo>
                  <a:cubicBezTo>
                    <a:pt x="424" y="0"/>
                    <a:pt x="425" y="2"/>
                    <a:pt x="425" y="3"/>
                  </a:cubicBezTo>
                  <a:cubicBezTo>
                    <a:pt x="405" y="64"/>
                    <a:pt x="365" y="108"/>
                    <a:pt x="307" y="135"/>
                  </a:cubicBezTo>
                  <a:cubicBezTo>
                    <a:pt x="195" y="188"/>
                    <a:pt x="60" y="139"/>
                    <a:pt x="10" y="28"/>
                  </a:cubicBezTo>
                  <a:cubicBezTo>
                    <a:pt x="6" y="20"/>
                    <a:pt x="3" y="11"/>
                    <a:pt x="0" y="2"/>
                  </a:cubicBezTo>
                  <a:cubicBezTo>
                    <a:pt x="0" y="2"/>
                    <a:pt x="1" y="0"/>
                    <a:pt x="1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9" y="0"/>
                    <a:pt x="30" y="1"/>
                    <a:pt x="31" y="2"/>
                  </a:cubicBezTo>
                  <a:cubicBezTo>
                    <a:pt x="34" y="9"/>
                    <a:pt x="37" y="16"/>
                    <a:pt x="40" y="23"/>
                  </a:cubicBezTo>
                  <a:cubicBezTo>
                    <a:pt x="41" y="24"/>
                    <a:pt x="42" y="25"/>
                    <a:pt x="43" y="25"/>
                  </a:cubicBezTo>
                  <a:cubicBezTo>
                    <a:pt x="62" y="25"/>
                    <a:pt x="81" y="25"/>
                    <a:pt x="101" y="25"/>
                  </a:cubicBezTo>
                  <a:cubicBezTo>
                    <a:pt x="101" y="25"/>
                    <a:pt x="102" y="23"/>
                    <a:pt x="102" y="23"/>
                  </a:cubicBezTo>
                  <a:cubicBezTo>
                    <a:pt x="101" y="16"/>
                    <a:pt x="99" y="9"/>
                    <a:pt x="97" y="3"/>
                  </a:cubicBezTo>
                  <a:cubicBezTo>
                    <a:pt x="97" y="2"/>
                    <a:pt x="98" y="0"/>
                    <a:pt x="99" y="0"/>
                  </a:cubicBezTo>
                  <a:cubicBezTo>
                    <a:pt x="108" y="0"/>
                    <a:pt x="116" y="0"/>
                    <a:pt x="125" y="0"/>
                  </a:cubicBezTo>
                  <a:cubicBezTo>
                    <a:pt x="126" y="0"/>
                    <a:pt x="127" y="1"/>
                    <a:pt x="127" y="2"/>
                  </a:cubicBezTo>
                  <a:cubicBezTo>
                    <a:pt x="130" y="9"/>
                    <a:pt x="131" y="16"/>
                    <a:pt x="134" y="23"/>
                  </a:cubicBezTo>
                  <a:cubicBezTo>
                    <a:pt x="134" y="24"/>
                    <a:pt x="135" y="25"/>
                    <a:pt x="136" y="25"/>
                  </a:cubicBezTo>
                  <a:cubicBezTo>
                    <a:pt x="155" y="25"/>
                    <a:pt x="173" y="25"/>
                    <a:pt x="192" y="25"/>
                  </a:cubicBezTo>
                  <a:cubicBezTo>
                    <a:pt x="193" y="25"/>
                    <a:pt x="194" y="24"/>
                    <a:pt x="194" y="23"/>
                  </a:cubicBezTo>
                  <a:cubicBezTo>
                    <a:pt x="194" y="16"/>
                    <a:pt x="194" y="9"/>
                    <a:pt x="194" y="2"/>
                  </a:cubicBezTo>
                  <a:cubicBezTo>
                    <a:pt x="194" y="2"/>
                    <a:pt x="195" y="0"/>
                    <a:pt x="196" y="0"/>
                  </a:cubicBezTo>
                  <a:cubicBezTo>
                    <a:pt x="205" y="0"/>
                    <a:pt x="213" y="0"/>
                    <a:pt x="221" y="0"/>
                  </a:cubicBezTo>
                  <a:cubicBezTo>
                    <a:pt x="222" y="0"/>
                    <a:pt x="223" y="2"/>
                    <a:pt x="223" y="3"/>
                  </a:cubicBezTo>
                  <a:cubicBezTo>
                    <a:pt x="224" y="9"/>
                    <a:pt x="223" y="16"/>
                    <a:pt x="224" y="23"/>
                  </a:cubicBezTo>
                  <a:cubicBezTo>
                    <a:pt x="224" y="23"/>
                    <a:pt x="225" y="25"/>
                    <a:pt x="226" y="25"/>
                  </a:cubicBezTo>
                  <a:cubicBezTo>
                    <a:pt x="236" y="25"/>
                    <a:pt x="246" y="25"/>
                    <a:pt x="256" y="25"/>
                  </a:cubicBezTo>
                  <a:close/>
                  <a:moveTo>
                    <a:pt x="364" y="55"/>
                  </a:moveTo>
                  <a:cubicBezTo>
                    <a:pt x="363" y="55"/>
                    <a:pt x="363" y="55"/>
                    <a:pt x="362" y="55"/>
                  </a:cubicBezTo>
                  <a:cubicBezTo>
                    <a:pt x="345" y="55"/>
                    <a:pt x="328" y="54"/>
                    <a:pt x="311" y="55"/>
                  </a:cubicBezTo>
                  <a:cubicBezTo>
                    <a:pt x="310" y="55"/>
                    <a:pt x="308" y="56"/>
                    <a:pt x="307" y="56"/>
                  </a:cubicBezTo>
                  <a:cubicBezTo>
                    <a:pt x="295" y="81"/>
                    <a:pt x="279" y="103"/>
                    <a:pt x="257" y="120"/>
                  </a:cubicBezTo>
                  <a:cubicBezTo>
                    <a:pt x="257" y="121"/>
                    <a:pt x="257" y="121"/>
                    <a:pt x="256" y="121"/>
                  </a:cubicBezTo>
                  <a:cubicBezTo>
                    <a:pt x="257" y="122"/>
                    <a:pt x="257" y="122"/>
                    <a:pt x="258" y="122"/>
                  </a:cubicBezTo>
                  <a:cubicBezTo>
                    <a:pt x="300" y="111"/>
                    <a:pt x="335" y="90"/>
                    <a:pt x="363" y="56"/>
                  </a:cubicBezTo>
                  <a:cubicBezTo>
                    <a:pt x="363" y="56"/>
                    <a:pt x="364" y="55"/>
                    <a:pt x="364" y="55"/>
                  </a:cubicBezTo>
                  <a:close/>
                  <a:moveTo>
                    <a:pt x="87" y="55"/>
                  </a:moveTo>
                  <a:cubicBezTo>
                    <a:pt x="79" y="55"/>
                    <a:pt x="71" y="54"/>
                    <a:pt x="62" y="55"/>
                  </a:cubicBezTo>
                  <a:cubicBezTo>
                    <a:pt x="62" y="55"/>
                    <a:pt x="61" y="55"/>
                    <a:pt x="61" y="55"/>
                  </a:cubicBezTo>
                  <a:cubicBezTo>
                    <a:pt x="61" y="55"/>
                    <a:pt x="61" y="56"/>
                    <a:pt x="62" y="56"/>
                  </a:cubicBezTo>
                  <a:cubicBezTo>
                    <a:pt x="86" y="86"/>
                    <a:pt x="118" y="107"/>
                    <a:pt x="155" y="118"/>
                  </a:cubicBezTo>
                  <a:cubicBezTo>
                    <a:pt x="156" y="118"/>
                    <a:pt x="156" y="118"/>
                    <a:pt x="156" y="118"/>
                  </a:cubicBezTo>
                  <a:cubicBezTo>
                    <a:pt x="156" y="118"/>
                    <a:pt x="156" y="118"/>
                    <a:pt x="156" y="117"/>
                  </a:cubicBezTo>
                  <a:cubicBezTo>
                    <a:pt x="137" y="100"/>
                    <a:pt x="124" y="79"/>
                    <a:pt x="114" y="56"/>
                  </a:cubicBezTo>
                  <a:cubicBezTo>
                    <a:pt x="114" y="55"/>
                    <a:pt x="112" y="55"/>
                    <a:pt x="111" y="55"/>
                  </a:cubicBezTo>
                  <a:cubicBezTo>
                    <a:pt x="103" y="54"/>
                    <a:pt x="95" y="55"/>
                    <a:pt x="87" y="55"/>
                  </a:cubicBezTo>
                  <a:close/>
                  <a:moveTo>
                    <a:pt x="224" y="81"/>
                  </a:moveTo>
                  <a:cubicBezTo>
                    <a:pt x="224" y="89"/>
                    <a:pt x="224" y="98"/>
                    <a:pt x="224" y="106"/>
                  </a:cubicBezTo>
                  <a:cubicBezTo>
                    <a:pt x="224" y="107"/>
                    <a:pt x="224" y="107"/>
                    <a:pt x="224" y="108"/>
                  </a:cubicBezTo>
                  <a:cubicBezTo>
                    <a:pt x="224" y="108"/>
                    <a:pt x="225" y="107"/>
                    <a:pt x="226" y="107"/>
                  </a:cubicBezTo>
                  <a:cubicBezTo>
                    <a:pt x="246" y="94"/>
                    <a:pt x="261" y="76"/>
                    <a:pt x="273" y="56"/>
                  </a:cubicBezTo>
                  <a:cubicBezTo>
                    <a:pt x="274" y="56"/>
                    <a:pt x="273" y="55"/>
                    <a:pt x="272" y="55"/>
                  </a:cubicBezTo>
                  <a:cubicBezTo>
                    <a:pt x="257" y="54"/>
                    <a:pt x="241" y="54"/>
                    <a:pt x="225" y="55"/>
                  </a:cubicBezTo>
                  <a:cubicBezTo>
                    <a:pt x="225" y="55"/>
                    <a:pt x="224" y="56"/>
                    <a:pt x="224" y="56"/>
                  </a:cubicBezTo>
                  <a:cubicBezTo>
                    <a:pt x="224" y="65"/>
                    <a:pt x="224" y="73"/>
                    <a:pt x="224" y="81"/>
                  </a:cubicBezTo>
                  <a:close/>
                  <a:moveTo>
                    <a:pt x="194" y="82"/>
                  </a:moveTo>
                  <a:cubicBezTo>
                    <a:pt x="194" y="73"/>
                    <a:pt x="194" y="65"/>
                    <a:pt x="194" y="56"/>
                  </a:cubicBezTo>
                  <a:cubicBezTo>
                    <a:pt x="194" y="56"/>
                    <a:pt x="193" y="55"/>
                    <a:pt x="192" y="55"/>
                  </a:cubicBezTo>
                  <a:cubicBezTo>
                    <a:pt x="178" y="54"/>
                    <a:pt x="163" y="54"/>
                    <a:pt x="148" y="55"/>
                  </a:cubicBezTo>
                  <a:cubicBezTo>
                    <a:pt x="148" y="55"/>
                    <a:pt x="147" y="56"/>
                    <a:pt x="147" y="56"/>
                  </a:cubicBezTo>
                  <a:cubicBezTo>
                    <a:pt x="158" y="77"/>
                    <a:pt x="172" y="95"/>
                    <a:pt x="192" y="109"/>
                  </a:cubicBezTo>
                  <a:cubicBezTo>
                    <a:pt x="193" y="109"/>
                    <a:pt x="193" y="109"/>
                    <a:pt x="194" y="109"/>
                  </a:cubicBezTo>
                  <a:cubicBezTo>
                    <a:pt x="194" y="109"/>
                    <a:pt x="194" y="108"/>
                    <a:pt x="194" y="108"/>
                  </a:cubicBezTo>
                  <a:cubicBezTo>
                    <a:pt x="194" y="99"/>
                    <a:pt x="194" y="91"/>
                    <a:pt x="194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BAA2DC66-D523-4725-9384-AA70E4C61DD3}"/>
                </a:ext>
              </a:extLst>
            </p:cNvPr>
            <p:cNvSpPr>
              <a:spLocks noEditPoints="1"/>
            </p:cNvSpPr>
            <p:nvPr/>
          </p:nvSpPr>
          <p:spPr bwMode="gray">
            <a:xfrm>
              <a:off x="4945063" y="-41275"/>
              <a:ext cx="2108200" cy="860425"/>
            </a:xfrm>
            <a:custGeom>
              <a:avLst/>
              <a:gdLst>
                <a:gd name="T0" fmla="*/ 45 w 424"/>
                <a:gd name="T1" fmla="*/ 148 h 173"/>
                <a:gd name="T2" fmla="*/ 32 w 424"/>
                <a:gd name="T3" fmla="*/ 170 h 173"/>
                <a:gd name="T4" fmla="*/ 3 w 424"/>
                <a:gd name="T5" fmla="*/ 173 h 173"/>
                <a:gd name="T6" fmla="*/ 155 w 424"/>
                <a:gd name="T7" fmla="*/ 28 h 173"/>
                <a:gd name="T8" fmla="*/ 424 w 424"/>
                <a:gd name="T9" fmla="*/ 171 h 173"/>
                <a:gd name="T10" fmla="*/ 395 w 424"/>
                <a:gd name="T11" fmla="*/ 173 h 173"/>
                <a:gd name="T12" fmla="*/ 382 w 424"/>
                <a:gd name="T13" fmla="*/ 149 h 173"/>
                <a:gd name="T14" fmla="*/ 321 w 424"/>
                <a:gd name="T15" fmla="*/ 148 h 173"/>
                <a:gd name="T16" fmla="*/ 325 w 424"/>
                <a:gd name="T17" fmla="*/ 171 h 173"/>
                <a:gd name="T18" fmla="*/ 297 w 424"/>
                <a:gd name="T19" fmla="*/ 173 h 173"/>
                <a:gd name="T20" fmla="*/ 287 w 424"/>
                <a:gd name="T21" fmla="*/ 149 h 173"/>
                <a:gd name="T22" fmla="*/ 225 w 424"/>
                <a:gd name="T23" fmla="*/ 148 h 173"/>
                <a:gd name="T24" fmla="*/ 223 w 424"/>
                <a:gd name="T25" fmla="*/ 170 h 173"/>
                <a:gd name="T26" fmla="*/ 196 w 424"/>
                <a:gd name="T27" fmla="*/ 173 h 173"/>
                <a:gd name="T28" fmla="*/ 194 w 424"/>
                <a:gd name="T29" fmla="*/ 150 h 173"/>
                <a:gd name="T30" fmla="*/ 137 w 424"/>
                <a:gd name="T31" fmla="*/ 148 h 173"/>
                <a:gd name="T32" fmla="*/ 128 w 424"/>
                <a:gd name="T33" fmla="*/ 171 h 173"/>
                <a:gd name="T34" fmla="*/ 99 w 424"/>
                <a:gd name="T35" fmla="*/ 173 h 173"/>
                <a:gd name="T36" fmla="*/ 103 w 424"/>
                <a:gd name="T37" fmla="*/ 150 h 173"/>
                <a:gd name="T38" fmla="*/ 73 w 424"/>
                <a:gd name="T39" fmla="*/ 148 h 173"/>
                <a:gd name="T40" fmla="*/ 359 w 424"/>
                <a:gd name="T41" fmla="*/ 118 h 173"/>
                <a:gd name="T42" fmla="*/ 360 w 424"/>
                <a:gd name="T43" fmla="*/ 116 h 173"/>
                <a:gd name="T44" fmla="*/ 258 w 424"/>
                <a:gd name="T45" fmla="*/ 56 h 173"/>
                <a:gd name="T46" fmla="*/ 305 w 424"/>
                <a:gd name="T47" fmla="*/ 116 h 173"/>
                <a:gd name="T48" fmla="*/ 333 w 424"/>
                <a:gd name="T49" fmla="*/ 118 h 173"/>
                <a:gd name="T50" fmla="*/ 113 w 424"/>
                <a:gd name="T51" fmla="*/ 118 h 173"/>
                <a:gd name="T52" fmla="*/ 157 w 424"/>
                <a:gd name="T53" fmla="*/ 59 h 173"/>
                <a:gd name="T54" fmla="*/ 157 w 424"/>
                <a:gd name="T55" fmla="*/ 58 h 173"/>
                <a:gd name="T56" fmla="*/ 64 w 424"/>
                <a:gd name="T57" fmla="*/ 118 h 173"/>
                <a:gd name="T58" fmla="*/ 90 w 424"/>
                <a:gd name="T59" fmla="*/ 118 h 173"/>
                <a:gd name="T60" fmla="*/ 269 w 424"/>
                <a:gd name="T61" fmla="*/ 118 h 173"/>
                <a:gd name="T62" fmla="*/ 225 w 424"/>
                <a:gd name="T63" fmla="*/ 68 h 173"/>
                <a:gd name="T64" fmla="*/ 224 w 424"/>
                <a:gd name="T65" fmla="*/ 69 h 173"/>
                <a:gd name="T66" fmla="*/ 225 w 424"/>
                <a:gd name="T67" fmla="*/ 118 h 173"/>
                <a:gd name="T68" fmla="*/ 194 w 424"/>
                <a:gd name="T69" fmla="*/ 93 h 173"/>
                <a:gd name="T70" fmla="*/ 194 w 424"/>
                <a:gd name="T71" fmla="*/ 68 h 173"/>
                <a:gd name="T72" fmla="*/ 150 w 424"/>
                <a:gd name="T73" fmla="*/ 116 h 173"/>
                <a:gd name="T74" fmla="*/ 192 w 424"/>
                <a:gd name="T75" fmla="*/ 118 h 173"/>
                <a:gd name="T76" fmla="*/ 194 w 424"/>
                <a:gd name="T77" fmla="*/ 9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24" h="173">
                  <a:moveTo>
                    <a:pt x="73" y="148"/>
                  </a:moveTo>
                  <a:cubicBezTo>
                    <a:pt x="64" y="148"/>
                    <a:pt x="55" y="148"/>
                    <a:pt x="45" y="148"/>
                  </a:cubicBezTo>
                  <a:cubicBezTo>
                    <a:pt x="44" y="148"/>
                    <a:pt x="43" y="149"/>
                    <a:pt x="42" y="149"/>
                  </a:cubicBezTo>
                  <a:cubicBezTo>
                    <a:pt x="39" y="156"/>
                    <a:pt x="36" y="164"/>
                    <a:pt x="32" y="170"/>
                  </a:cubicBezTo>
                  <a:cubicBezTo>
                    <a:pt x="32" y="171"/>
                    <a:pt x="30" y="173"/>
                    <a:pt x="29" y="173"/>
                  </a:cubicBezTo>
                  <a:cubicBezTo>
                    <a:pt x="21" y="173"/>
                    <a:pt x="12" y="173"/>
                    <a:pt x="3" y="173"/>
                  </a:cubicBezTo>
                  <a:cubicBezTo>
                    <a:pt x="1" y="173"/>
                    <a:pt x="0" y="172"/>
                    <a:pt x="1" y="170"/>
                  </a:cubicBezTo>
                  <a:cubicBezTo>
                    <a:pt x="28" y="96"/>
                    <a:pt x="80" y="48"/>
                    <a:pt x="155" y="28"/>
                  </a:cubicBezTo>
                  <a:cubicBezTo>
                    <a:pt x="258" y="0"/>
                    <a:pt x="366" y="50"/>
                    <a:pt x="413" y="144"/>
                  </a:cubicBezTo>
                  <a:cubicBezTo>
                    <a:pt x="417" y="153"/>
                    <a:pt x="420" y="162"/>
                    <a:pt x="424" y="171"/>
                  </a:cubicBezTo>
                  <a:cubicBezTo>
                    <a:pt x="424" y="171"/>
                    <a:pt x="423" y="173"/>
                    <a:pt x="422" y="173"/>
                  </a:cubicBezTo>
                  <a:cubicBezTo>
                    <a:pt x="413" y="173"/>
                    <a:pt x="404" y="173"/>
                    <a:pt x="395" y="173"/>
                  </a:cubicBezTo>
                  <a:cubicBezTo>
                    <a:pt x="394" y="173"/>
                    <a:pt x="393" y="172"/>
                    <a:pt x="392" y="171"/>
                  </a:cubicBezTo>
                  <a:cubicBezTo>
                    <a:pt x="389" y="164"/>
                    <a:pt x="386" y="156"/>
                    <a:pt x="382" y="149"/>
                  </a:cubicBezTo>
                  <a:cubicBezTo>
                    <a:pt x="382" y="148"/>
                    <a:pt x="381" y="148"/>
                    <a:pt x="380" y="148"/>
                  </a:cubicBezTo>
                  <a:cubicBezTo>
                    <a:pt x="360" y="148"/>
                    <a:pt x="340" y="148"/>
                    <a:pt x="321" y="148"/>
                  </a:cubicBezTo>
                  <a:cubicBezTo>
                    <a:pt x="320" y="148"/>
                    <a:pt x="319" y="149"/>
                    <a:pt x="319" y="150"/>
                  </a:cubicBezTo>
                  <a:cubicBezTo>
                    <a:pt x="321" y="157"/>
                    <a:pt x="323" y="164"/>
                    <a:pt x="325" y="171"/>
                  </a:cubicBezTo>
                  <a:cubicBezTo>
                    <a:pt x="325" y="171"/>
                    <a:pt x="325" y="173"/>
                    <a:pt x="324" y="173"/>
                  </a:cubicBezTo>
                  <a:cubicBezTo>
                    <a:pt x="315" y="173"/>
                    <a:pt x="306" y="173"/>
                    <a:pt x="297" y="173"/>
                  </a:cubicBezTo>
                  <a:cubicBezTo>
                    <a:pt x="296" y="173"/>
                    <a:pt x="295" y="172"/>
                    <a:pt x="295" y="171"/>
                  </a:cubicBezTo>
                  <a:cubicBezTo>
                    <a:pt x="292" y="164"/>
                    <a:pt x="290" y="156"/>
                    <a:pt x="287" y="149"/>
                  </a:cubicBezTo>
                  <a:cubicBezTo>
                    <a:pt x="287" y="148"/>
                    <a:pt x="286" y="148"/>
                    <a:pt x="285" y="148"/>
                  </a:cubicBezTo>
                  <a:cubicBezTo>
                    <a:pt x="265" y="148"/>
                    <a:pt x="245" y="148"/>
                    <a:pt x="225" y="148"/>
                  </a:cubicBezTo>
                  <a:cubicBezTo>
                    <a:pt x="225" y="148"/>
                    <a:pt x="224" y="149"/>
                    <a:pt x="224" y="150"/>
                  </a:cubicBezTo>
                  <a:cubicBezTo>
                    <a:pt x="223" y="156"/>
                    <a:pt x="224" y="163"/>
                    <a:pt x="223" y="170"/>
                  </a:cubicBezTo>
                  <a:cubicBezTo>
                    <a:pt x="223" y="171"/>
                    <a:pt x="222" y="173"/>
                    <a:pt x="221" y="173"/>
                  </a:cubicBezTo>
                  <a:cubicBezTo>
                    <a:pt x="213" y="173"/>
                    <a:pt x="205" y="173"/>
                    <a:pt x="196" y="173"/>
                  </a:cubicBezTo>
                  <a:cubicBezTo>
                    <a:pt x="195" y="173"/>
                    <a:pt x="194" y="171"/>
                    <a:pt x="194" y="170"/>
                  </a:cubicBezTo>
                  <a:cubicBezTo>
                    <a:pt x="194" y="164"/>
                    <a:pt x="194" y="157"/>
                    <a:pt x="194" y="150"/>
                  </a:cubicBezTo>
                  <a:cubicBezTo>
                    <a:pt x="194" y="149"/>
                    <a:pt x="193" y="148"/>
                    <a:pt x="192" y="148"/>
                  </a:cubicBezTo>
                  <a:cubicBezTo>
                    <a:pt x="174" y="148"/>
                    <a:pt x="156" y="148"/>
                    <a:pt x="137" y="148"/>
                  </a:cubicBezTo>
                  <a:cubicBezTo>
                    <a:pt x="137" y="148"/>
                    <a:pt x="135" y="149"/>
                    <a:pt x="135" y="149"/>
                  </a:cubicBezTo>
                  <a:cubicBezTo>
                    <a:pt x="133" y="156"/>
                    <a:pt x="131" y="164"/>
                    <a:pt x="128" y="171"/>
                  </a:cubicBezTo>
                  <a:cubicBezTo>
                    <a:pt x="128" y="172"/>
                    <a:pt x="127" y="173"/>
                    <a:pt x="126" y="173"/>
                  </a:cubicBezTo>
                  <a:cubicBezTo>
                    <a:pt x="117" y="173"/>
                    <a:pt x="108" y="173"/>
                    <a:pt x="99" y="173"/>
                  </a:cubicBezTo>
                  <a:cubicBezTo>
                    <a:pt x="99" y="173"/>
                    <a:pt x="98" y="171"/>
                    <a:pt x="98" y="171"/>
                  </a:cubicBezTo>
                  <a:cubicBezTo>
                    <a:pt x="100" y="164"/>
                    <a:pt x="101" y="157"/>
                    <a:pt x="103" y="150"/>
                  </a:cubicBezTo>
                  <a:cubicBezTo>
                    <a:pt x="103" y="149"/>
                    <a:pt x="102" y="148"/>
                    <a:pt x="102" y="148"/>
                  </a:cubicBezTo>
                  <a:cubicBezTo>
                    <a:pt x="92" y="148"/>
                    <a:pt x="83" y="148"/>
                    <a:pt x="73" y="148"/>
                  </a:cubicBezTo>
                  <a:close/>
                  <a:moveTo>
                    <a:pt x="333" y="118"/>
                  </a:moveTo>
                  <a:cubicBezTo>
                    <a:pt x="342" y="118"/>
                    <a:pt x="350" y="118"/>
                    <a:pt x="359" y="118"/>
                  </a:cubicBezTo>
                  <a:cubicBezTo>
                    <a:pt x="359" y="118"/>
                    <a:pt x="360" y="118"/>
                    <a:pt x="360" y="118"/>
                  </a:cubicBezTo>
                  <a:cubicBezTo>
                    <a:pt x="360" y="117"/>
                    <a:pt x="360" y="117"/>
                    <a:pt x="360" y="116"/>
                  </a:cubicBezTo>
                  <a:cubicBezTo>
                    <a:pt x="332" y="86"/>
                    <a:pt x="299" y="66"/>
                    <a:pt x="259" y="56"/>
                  </a:cubicBezTo>
                  <a:cubicBezTo>
                    <a:pt x="259" y="56"/>
                    <a:pt x="258" y="56"/>
                    <a:pt x="258" y="56"/>
                  </a:cubicBezTo>
                  <a:cubicBezTo>
                    <a:pt x="258" y="56"/>
                    <a:pt x="258" y="57"/>
                    <a:pt x="259" y="57"/>
                  </a:cubicBezTo>
                  <a:cubicBezTo>
                    <a:pt x="278" y="74"/>
                    <a:pt x="293" y="94"/>
                    <a:pt x="305" y="116"/>
                  </a:cubicBezTo>
                  <a:cubicBezTo>
                    <a:pt x="305" y="117"/>
                    <a:pt x="307" y="118"/>
                    <a:pt x="308" y="118"/>
                  </a:cubicBezTo>
                  <a:cubicBezTo>
                    <a:pt x="316" y="118"/>
                    <a:pt x="325" y="118"/>
                    <a:pt x="333" y="118"/>
                  </a:cubicBezTo>
                  <a:close/>
                  <a:moveTo>
                    <a:pt x="90" y="118"/>
                  </a:moveTo>
                  <a:cubicBezTo>
                    <a:pt x="98" y="118"/>
                    <a:pt x="106" y="118"/>
                    <a:pt x="113" y="118"/>
                  </a:cubicBezTo>
                  <a:cubicBezTo>
                    <a:pt x="114" y="118"/>
                    <a:pt x="116" y="117"/>
                    <a:pt x="116" y="116"/>
                  </a:cubicBezTo>
                  <a:cubicBezTo>
                    <a:pt x="127" y="95"/>
                    <a:pt x="140" y="76"/>
                    <a:pt x="157" y="59"/>
                  </a:cubicBezTo>
                  <a:cubicBezTo>
                    <a:pt x="158" y="59"/>
                    <a:pt x="158" y="58"/>
                    <a:pt x="158" y="58"/>
                  </a:cubicBezTo>
                  <a:cubicBezTo>
                    <a:pt x="158" y="58"/>
                    <a:pt x="157" y="58"/>
                    <a:pt x="157" y="58"/>
                  </a:cubicBezTo>
                  <a:cubicBezTo>
                    <a:pt x="121" y="69"/>
                    <a:pt x="90" y="88"/>
                    <a:pt x="65" y="116"/>
                  </a:cubicBezTo>
                  <a:cubicBezTo>
                    <a:pt x="65" y="117"/>
                    <a:pt x="65" y="117"/>
                    <a:pt x="64" y="118"/>
                  </a:cubicBezTo>
                  <a:cubicBezTo>
                    <a:pt x="65" y="118"/>
                    <a:pt x="65" y="118"/>
                    <a:pt x="66" y="118"/>
                  </a:cubicBezTo>
                  <a:cubicBezTo>
                    <a:pt x="74" y="118"/>
                    <a:pt x="82" y="118"/>
                    <a:pt x="90" y="118"/>
                  </a:cubicBezTo>
                  <a:close/>
                  <a:moveTo>
                    <a:pt x="247" y="118"/>
                  </a:moveTo>
                  <a:cubicBezTo>
                    <a:pt x="255" y="118"/>
                    <a:pt x="262" y="118"/>
                    <a:pt x="269" y="118"/>
                  </a:cubicBezTo>
                  <a:cubicBezTo>
                    <a:pt x="270" y="118"/>
                    <a:pt x="270" y="117"/>
                    <a:pt x="270" y="116"/>
                  </a:cubicBezTo>
                  <a:cubicBezTo>
                    <a:pt x="258" y="98"/>
                    <a:pt x="244" y="81"/>
                    <a:pt x="225" y="68"/>
                  </a:cubicBezTo>
                  <a:cubicBezTo>
                    <a:pt x="225" y="68"/>
                    <a:pt x="224" y="68"/>
                    <a:pt x="224" y="67"/>
                  </a:cubicBezTo>
                  <a:cubicBezTo>
                    <a:pt x="224" y="68"/>
                    <a:pt x="224" y="69"/>
                    <a:pt x="224" y="69"/>
                  </a:cubicBezTo>
                  <a:cubicBezTo>
                    <a:pt x="224" y="85"/>
                    <a:pt x="224" y="100"/>
                    <a:pt x="224" y="116"/>
                  </a:cubicBezTo>
                  <a:cubicBezTo>
                    <a:pt x="224" y="117"/>
                    <a:pt x="225" y="118"/>
                    <a:pt x="225" y="118"/>
                  </a:cubicBezTo>
                  <a:cubicBezTo>
                    <a:pt x="233" y="118"/>
                    <a:pt x="240" y="118"/>
                    <a:pt x="247" y="118"/>
                  </a:cubicBezTo>
                  <a:close/>
                  <a:moveTo>
                    <a:pt x="194" y="93"/>
                  </a:moveTo>
                  <a:cubicBezTo>
                    <a:pt x="194" y="85"/>
                    <a:pt x="194" y="78"/>
                    <a:pt x="194" y="70"/>
                  </a:cubicBezTo>
                  <a:cubicBezTo>
                    <a:pt x="194" y="69"/>
                    <a:pt x="194" y="68"/>
                    <a:pt x="194" y="68"/>
                  </a:cubicBezTo>
                  <a:cubicBezTo>
                    <a:pt x="193" y="68"/>
                    <a:pt x="192" y="68"/>
                    <a:pt x="192" y="69"/>
                  </a:cubicBezTo>
                  <a:cubicBezTo>
                    <a:pt x="175" y="82"/>
                    <a:pt x="161" y="98"/>
                    <a:pt x="150" y="116"/>
                  </a:cubicBezTo>
                  <a:cubicBezTo>
                    <a:pt x="150" y="117"/>
                    <a:pt x="151" y="118"/>
                    <a:pt x="151" y="118"/>
                  </a:cubicBezTo>
                  <a:cubicBezTo>
                    <a:pt x="165" y="118"/>
                    <a:pt x="179" y="118"/>
                    <a:pt x="192" y="118"/>
                  </a:cubicBezTo>
                  <a:cubicBezTo>
                    <a:pt x="193" y="118"/>
                    <a:pt x="194" y="117"/>
                    <a:pt x="194" y="116"/>
                  </a:cubicBezTo>
                  <a:cubicBezTo>
                    <a:pt x="194" y="108"/>
                    <a:pt x="194" y="101"/>
                    <a:pt x="194" y="9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575115B3-4C7D-4A6F-93E9-3A63D5591B69}"/>
                </a:ext>
              </a:extLst>
            </p:cNvPr>
            <p:cNvSpPr>
              <a:spLocks/>
            </p:cNvSpPr>
            <p:nvPr/>
          </p:nvSpPr>
          <p:spPr bwMode="gray">
            <a:xfrm>
              <a:off x="4933951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4 h 73"/>
                <a:gd name="T12" fmla="*/ 32 w 124"/>
                <a:gd name="T13" fmla="*/ 73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1 h 73"/>
                <a:gd name="T24" fmla="*/ 34 w 124"/>
                <a:gd name="T25" fmla="*/ 49 h 73"/>
                <a:gd name="T26" fmla="*/ 37 w 124"/>
                <a:gd name="T27" fmla="*/ 42 h 73"/>
                <a:gd name="T28" fmla="*/ 47 w 124"/>
                <a:gd name="T29" fmla="*/ 11 h 73"/>
                <a:gd name="T30" fmla="*/ 62 w 124"/>
                <a:gd name="T31" fmla="*/ 1 h 73"/>
                <a:gd name="T32" fmla="*/ 76 w 124"/>
                <a:gd name="T33" fmla="*/ 11 h 73"/>
                <a:gd name="T34" fmla="*/ 89 w 124"/>
                <a:gd name="T35" fmla="*/ 47 h 73"/>
                <a:gd name="T36" fmla="*/ 90 w 124"/>
                <a:gd name="T37" fmla="*/ 49 h 73"/>
                <a:gd name="T38" fmla="*/ 90 w 124"/>
                <a:gd name="T39" fmla="*/ 47 h 73"/>
                <a:gd name="T40" fmla="*/ 101 w 124"/>
                <a:gd name="T41" fmla="*/ 10 h 73"/>
                <a:gd name="T42" fmla="*/ 113 w 124"/>
                <a:gd name="T43" fmla="*/ 1 h 73"/>
                <a:gd name="T44" fmla="*/ 121 w 124"/>
                <a:gd name="T45" fmla="*/ 13 h 73"/>
                <a:gd name="T46" fmla="*/ 104 w 124"/>
                <a:gd name="T47" fmla="*/ 63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7" y="37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7"/>
                    <a:pt x="51" y="50"/>
                    <a:pt x="46" y="64"/>
                  </a:cubicBezTo>
                  <a:cubicBezTo>
                    <a:pt x="44" y="70"/>
                    <a:pt x="40" y="73"/>
                    <a:pt x="32" y="73"/>
                  </a:cubicBezTo>
                  <a:cubicBezTo>
                    <a:pt x="25" y="72"/>
                    <a:pt x="21" y="69"/>
                    <a:pt x="19" y="63"/>
                  </a:cubicBezTo>
                  <a:cubicBezTo>
                    <a:pt x="13" y="47"/>
                    <a:pt x="8" y="30"/>
                    <a:pt x="2" y="14"/>
                  </a:cubicBezTo>
                  <a:cubicBezTo>
                    <a:pt x="0" y="8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8"/>
                    <a:pt x="28" y="30"/>
                    <a:pt x="31" y="41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7" y="11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69" y="1"/>
                    <a:pt x="73" y="4"/>
                    <a:pt x="76" y="11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9"/>
                    <a:pt x="90" y="49"/>
                  </a:cubicBezTo>
                  <a:cubicBezTo>
                    <a:pt x="90" y="48"/>
                    <a:pt x="90" y="48"/>
                    <a:pt x="90" y="47"/>
                  </a:cubicBezTo>
                  <a:cubicBezTo>
                    <a:pt x="94" y="35"/>
                    <a:pt x="97" y="23"/>
                    <a:pt x="101" y="10"/>
                  </a:cubicBezTo>
                  <a:cubicBezTo>
                    <a:pt x="103" y="3"/>
                    <a:pt x="106" y="1"/>
                    <a:pt x="113" y="1"/>
                  </a:cubicBezTo>
                  <a:cubicBezTo>
                    <a:pt x="121" y="2"/>
                    <a:pt x="124" y="6"/>
                    <a:pt x="121" y="13"/>
                  </a:cubicBezTo>
                  <a:cubicBezTo>
                    <a:pt x="116" y="30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CFB7063B-0DFA-4BB9-957F-7F068926E556}"/>
                </a:ext>
              </a:extLst>
            </p:cNvPr>
            <p:cNvSpPr>
              <a:spLocks/>
            </p:cNvSpPr>
            <p:nvPr/>
          </p:nvSpPr>
          <p:spPr bwMode="gray">
            <a:xfrm>
              <a:off x="6446838" y="952500"/>
              <a:ext cx="617538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3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7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6 h 73"/>
                <a:gd name="T22" fmla="*/ 31 w 124"/>
                <a:gd name="T23" fmla="*/ 40 h 73"/>
                <a:gd name="T24" fmla="*/ 33 w 124"/>
                <a:gd name="T25" fmla="*/ 48 h 73"/>
                <a:gd name="T26" fmla="*/ 34 w 124"/>
                <a:gd name="T27" fmla="*/ 49 h 73"/>
                <a:gd name="T28" fmla="*/ 35 w 124"/>
                <a:gd name="T29" fmla="*/ 48 h 73"/>
                <a:gd name="T30" fmla="*/ 47 w 124"/>
                <a:gd name="T31" fmla="*/ 12 h 73"/>
                <a:gd name="T32" fmla="*/ 62 w 124"/>
                <a:gd name="T33" fmla="*/ 1 h 73"/>
                <a:gd name="T34" fmla="*/ 76 w 124"/>
                <a:gd name="T35" fmla="*/ 12 h 73"/>
                <a:gd name="T36" fmla="*/ 89 w 124"/>
                <a:gd name="T37" fmla="*/ 48 h 73"/>
                <a:gd name="T38" fmla="*/ 90 w 124"/>
                <a:gd name="T39" fmla="*/ 49 h 73"/>
                <a:gd name="T40" fmla="*/ 90 w 124"/>
                <a:gd name="T41" fmla="*/ 48 h 73"/>
                <a:gd name="T42" fmla="*/ 101 w 124"/>
                <a:gd name="T43" fmla="*/ 10 h 73"/>
                <a:gd name="T44" fmla="*/ 112 w 124"/>
                <a:gd name="T45" fmla="*/ 1 h 73"/>
                <a:gd name="T46" fmla="*/ 121 w 124"/>
                <a:gd name="T47" fmla="*/ 14 h 73"/>
                <a:gd name="T48" fmla="*/ 104 w 124"/>
                <a:gd name="T49" fmla="*/ 63 h 73"/>
                <a:gd name="T50" fmla="*/ 90 w 124"/>
                <a:gd name="T51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3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3" y="22"/>
                    <a:pt x="62" y="22"/>
                    <a:pt x="62" y="21"/>
                  </a:cubicBezTo>
                  <a:cubicBezTo>
                    <a:pt x="62" y="22"/>
                    <a:pt x="61" y="22"/>
                    <a:pt x="61" y="23"/>
                  </a:cubicBezTo>
                  <a:cubicBezTo>
                    <a:pt x="56" y="36"/>
                    <a:pt x="52" y="50"/>
                    <a:pt x="47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9"/>
                    <a:pt x="0" y="5"/>
                    <a:pt x="6" y="2"/>
                  </a:cubicBezTo>
                  <a:cubicBezTo>
                    <a:pt x="12" y="0"/>
                    <a:pt x="19" y="1"/>
                    <a:pt x="21" y="6"/>
                  </a:cubicBezTo>
                  <a:cubicBezTo>
                    <a:pt x="25" y="17"/>
                    <a:pt x="28" y="29"/>
                    <a:pt x="31" y="40"/>
                  </a:cubicBezTo>
                  <a:cubicBezTo>
                    <a:pt x="32" y="42"/>
                    <a:pt x="33" y="45"/>
                    <a:pt x="33" y="48"/>
                  </a:cubicBezTo>
                  <a:cubicBezTo>
                    <a:pt x="33" y="48"/>
                    <a:pt x="34" y="49"/>
                    <a:pt x="34" y="49"/>
                  </a:cubicBezTo>
                  <a:cubicBezTo>
                    <a:pt x="34" y="49"/>
                    <a:pt x="34" y="48"/>
                    <a:pt x="35" y="48"/>
                  </a:cubicBezTo>
                  <a:cubicBezTo>
                    <a:pt x="39" y="36"/>
                    <a:pt x="43" y="24"/>
                    <a:pt x="47" y="12"/>
                  </a:cubicBezTo>
                  <a:cubicBezTo>
                    <a:pt x="50" y="4"/>
                    <a:pt x="54" y="1"/>
                    <a:pt x="62" y="1"/>
                  </a:cubicBezTo>
                  <a:cubicBezTo>
                    <a:pt x="70" y="1"/>
                    <a:pt x="73" y="4"/>
                    <a:pt x="76" y="12"/>
                  </a:cubicBezTo>
                  <a:cubicBezTo>
                    <a:pt x="81" y="23"/>
                    <a:pt x="85" y="36"/>
                    <a:pt x="89" y="48"/>
                  </a:cubicBezTo>
                  <a:cubicBezTo>
                    <a:pt x="89" y="48"/>
                    <a:pt x="90" y="49"/>
                    <a:pt x="90" y="49"/>
                  </a:cubicBezTo>
                  <a:cubicBezTo>
                    <a:pt x="90" y="49"/>
                    <a:pt x="90" y="48"/>
                    <a:pt x="90" y="48"/>
                  </a:cubicBezTo>
                  <a:cubicBezTo>
                    <a:pt x="94" y="35"/>
                    <a:pt x="98" y="23"/>
                    <a:pt x="101" y="10"/>
                  </a:cubicBezTo>
                  <a:cubicBezTo>
                    <a:pt x="103" y="5"/>
                    <a:pt x="106" y="2"/>
                    <a:pt x="112" y="1"/>
                  </a:cubicBezTo>
                  <a:cubicBezTo>
                    <a:pt x="121" y="1"/>
                    <a:pt x="124" y="6"/>
                    <a:pt x="121" y="14"/>
                  </a:cubicBezTo>
                  <a:cubicBezTo>
                    <a:pt x="116" y="31"/>
                    <a:pt x="110" y="47"/>
                    <a:pt x="104" y="63"/>
                  </a:cubicBezTo>
                  <a:cubicBezTo>
                    <a:pt x="102" y="70"/>
                    <a:pt x="98" y="72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131A025F-51C1-46B8-8513-E958EFF8699E}"/>
                </a:ext>
              </a:extLst>
            </p:cNvPr>
            <p:cNvSpPr>
              <a:spLocks/>
            </p:cNvSpPr>
            <p:nvPr/>
          </p:nvSpPr>
          <p:spPr bwMode="gray">
            <a:xfrm>
              <a:off x="5691188" y="952500"/>
              <a:ext cx="615950" cy="363538"/>
            </a:xfrm>
            <a:custGeom>
              <a:avLst/>
              <a:gdLst>
                <a:gd name="T0" fmla="*/ 90 w 124"/>
                <a:gd name="T1" fmla="*/ 72 h 73"/>
                <a:gd name="T2" fmla="*/ 77 w 124"/>
                <a:gd name="T3" fmla="*/ 64 h 73"/>
                <a:gd name="T4" fmla="*/ 63 w 124"/>
                <a:gd name="T5" fmla="*/ 23 h 73"/>
                <a:gd name="T6" fmla="*/ 62 w 124"/>
                <a:gd name="T7" fmla="*/ 21 h 73"/>
                <a:gd name="T8" fmla="*/ 61 w 124"/>
                <a:gd name="T9" fmla="*/ 23 h 73"/>
                <a:gd name="T10" fmla="*/ 46 w 124"/>
                <a:gd name="T11" fmla="*/ 63 h 73"/>
                <a:gd name="T12" fmla="*/ 32 w 124"/>
                <a:gd name="T13" fmla="*/ 72 h 73"/>
                <a:gd name="T14" fmla="*/ 19 w 124"/>
                <a:gd name="T15" fmla="*/ 63 h 73"/>
                <a:gd name="T16" fmla="*/ 2 w 124"/>
                <a:gd name="T17" fmla="*/ 14 h 73"/>
                <a:gd name="T18" fmla="*/ 6 w 124"/>
                <a:gd name="T19" fmla="*/ 2 h 73"/>
                <a:gd name="T20" fmla="*/ 21 w 124"/>
                <a:gd name="T21" fmla="*/ 7 h 73"/>
                <a:gd name="T22" fmla="*/ 31 w 124"/>
                <a:gd name="T23" fmla="*/ 42 h 73"/>
                <a:gd name="T24" fmla="*/ 34 w 124"/>
                <a:gd name="T25" fmla="*/ 49 h 73"/>
                <a:gd name="T26" fmla="*/ 37 w 124"/>
                <a:gd name="T27" fmla="*/ 42 h 73"/>
                <a:gd name="T28" fmla="*/ 48 w 124"/>
                <a:gd name="T29" fmla="*/ 10 h 73"/>
                <a:gd name="T30" fmla="*/ 62 w 124"/>
                <a:gd name="T31" fmla="*/ 1 h 73"/>
                <a:gd name="T32" fmla="*/ 76 w 124"/>
                <a:gd name="T33" fmla="*/ 10 h 73"/>
                <a:gd name="T34" fmla="*/ 89 w 124"/>
                <a:gd name="T35" fmla="*/ 47 h 73"/>
                <a:gd name="T36" fmla="*/ 90 w 124"/>
                <a:gd name="T37" fmla="*/ 49 h 73"/>
                <a:gd name="T38" fmla="*/ 91 w 124"/>
                <a:gd name="T39" fmla="*/ 47 h 73"/>
                <a:gd name="T40" fmla="*/ 101 w 124"/>
                <a:gd name="T41" fmla="*/ 10 h 73"/>
                <a:gd name="T42" fmla="*/ 116 w 124"/>
                <a:gd name="T43" fmla="*/ 2 h 73"/>
                <a:gd name="T44" fmla="*/ 122 w 124"/>
                <a:gd name="T45" fmla="*/ 12 h 73"/>
                <a:gd name="T46" fmla="*/ 104 w 124"/>
                <a:gd name="T47" fmla="*/ 65 h 73"/>
                <a:gd name="T48" fmla="*/ 90 w 124"/>
                <a:gd name="T49" fmla="*/ 7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4" h="73">
                  <a:moveTo>
                    <a:pt x="90" y="72"/>
                  </a:moveTo>
                  <a:cubicBezTo>
                    <a:pt x="84" y="73"/>
                    <a:pt x="79" y="70"/>
                    <a:pt x="77" y="64"/>
                  </a:cubicBezTo>
                  <a:cubicBezTo>
                    <a:pt x="72" y="50"/>
                    <a:pt x="68" y="36"/>
                    <a:pt x="63" y="23"/>
                  </a:cubicBezTo>
                  <a:cubicBezTo>
                    <a:pt x="62" y="22"/>
                    <a:pt x="62" y="22"/>
                    <a:pt x="62" y="21"/>
                  </a:cubicBezTo>
                  <a:cubicBezTo>
                    <a:pt x="61" y="22"/>
                    <a:pt x="61" y="22"/>
                    <a:pt x="61" y="23"/>
                  </a:cubicBezTo>
                  <a:cubicBezTo>
                    <a:pt x="56" y="36"/>
                    <a:pt x="51" y="50"/>
                    <a:pt x="46" y="63"/>
                  </a:cubicBezTo>
                  <a:cubicBezTo>
                    <a:pt x="44" y="70"/>
                    <a:pt x="40" y="73"/>
                    <a:pt x="32" y="72"/>
                  </a:cubicBezTo>
                  <a:cubicBezTo>
                    <a:pt x="25" y="72"/>
                    <a:pt x="22" y="70"/>
                    <a:pt x="19" y="63"/>
                  </a:cubicBezTo>
                  <a:cubicBezTo>
                    <a:pt x="13" y="46"/>
                    <a:pt x="8" y="30"/>
                    <a:pt x="2" y="14"/>
                  </a:cubicBezTo>
                  <a:cubicBezTo>
                    <a:pt x="0" y="7"/>
                    <a:pt x="1" y="4"/>
                    <a:pt x="6" y="2"/>
                  </a:cubicBezTo>
                  <a:cubicBezTo>
                    <a:pt x="12" y="0"/>
                    <a:pt x="19" y="2"/>
                    <a:pt x="21" y="7"/>
                  </a:cubicBezTo>
                  <a:cubicBezTo>
                    <a:pt x="25" y="19"/>
                    <a:pt x="28" y="30"/>
                    <a:pt x="31" y="42"/>
                  </a:cubicBezTo>
                  <a:cubicBezTo>
                    <a:pt x="32" y="44"/>
                    <a:pt x="33" y="47"/>
                    <a:pt x="34" y="49"/>
                  </a:cubicBezTo>
                  <a:cubicBezTo>
                    <a:pt x="35" y="47"/>
                    <a:pt x="36" y="44"/>
                    <a:pt x="37" y="42"/>
                  </a:cubicBezTo>
                  <a:cubicBezTo>
                    <a:pt x="40" y="31"/>
                    <a:pt x="44" y="21"/>
                    <a:pt x="48" y="10"/>
                  </a:cubicBezTo>
                  <a:cubicBezTo>
                    <a:pt x="50" y="3"/>
                    <a:pt x="55" y="1"/>
                    <a:pt x="62" y="1"/>
                  </a:cubicBezTo>
                  <a:cubicBezTo>
                    <a:pt x="69" y="1"/>
                    <a:pt x="73" y="4"/>
                    <a:pt x="76" y="10"/>
                  </a:cubicBezTo>
                  <a:cubicBezTo>
                    <a:pt x="80" y="23"/>
                    <a:pt x="84" y="35"/>
                    <a:pt x="89" y="47"/>
                  </a:cubicBezTo>
                  <a:cubicBezTo>
                    <a:pt x="89" y="48"/>
                    <a:pt x="89" y="48"/>
                    <a:pt x="90" y="49"/>
                  </a:cubicBezTo>
                  <a:cubicBezTo>
                    <a:pt x="90" y="48"/>
                    <a:pt x="90" y="48"/>
                    <a:pt x="91" y="47"/>
                  </a:cubicBezTo>
                  <a:cubicBezTo>
                    <a:pt x="94" y="35"/>
                    <a:pt x="98" y="22"/>
                    <a:pt x="101" y="10"/>
                  </a:cubicBezTo>
                  <a:cubicBezTo>
                    <a:pt x="103" y="3"/>
                    <a:pt x="108" y="0"/>
                    <a:pt x="116" y="2"/>
                  </a:cubicBezTo>
                  <a:cubicBezTo>
                    <a:pt x="121" y="3"/>
                    <a:pt x="124" y="7"/>
                    <a:pt x="122" y="12"/>
                  </a:cubicBezTo>
                  <a:cubicBezTo>
                    <a:pt x="116" y="30"/>
                    <a:pt x="110" y="47"/>
                    <a:pt x="104" y="65"/>
                  </a:cubicBezTo>
                  <a:cubicBezTo>
                    <a:pt x="101" y="71"/>
                    <a:pt x="97" y="73"/>
                    <a:pt x="90" y="7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51" name="TextBox 7">
            <a:extLst>
              <a:ext uri="{FF2B5EF4-FFF2-40B4-BE49-F238E27FC236}">
                <a16:creationId xmlns:a16="http://schemas.microsoft.com/office/drawing/2014/main" id="{D24B1108-EDD6-417B-A36D-F3867011F0AB}"/>
              </a:ext>
            </a:extLst>
          </p:cNvPr>
          <p:cNvSpPr txBox="1"/>
          <p:nvPr userDrawn="1"/>
        </p:nvSpPr>
        <p:spPr bwMode="gray">
          <a:xfrm>
            <a:off x="2622199" y="4052697"/>
            <a:ext cx="17732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https://twitter.com/giz_gmbh</a:t>
            </a:r>
          </a:p>
        </p:txBody>
      </p:sp>
      <p:sp>
        <p:nvSpPr>
          <p:cNvPr id="52" name="TextBox 7">
            <a:extLst>
              <a:ext uri="{FF2B5EF4-FFF2-40B4-BE49-F238E27FC236}">
                <a16:creationId xmlns:a16="http://schemas.microsoft.com/office/drawing/2014/main" id="{D1A27A20-93C4-43EC-9799-1798AF93C848}"/>
              </a:ext>
            </a:extLst>
          </p:cNvPr>
          <p:cNvSpPr txBox="1"/>
          <p:nvPr userDrawn="1"/>
        </p:nvSpPr>
        <p:spPr bwMode="gray">
          <a:xfrm>
            <a:off x="5253681" y="4052697"/>
            <a:ext cx="22557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2400"/>
              </a:spcBef>
              <a:buClr>
                <a:srgbClr val="C00000"/>
              </a:buClr>
            </a:pPr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https://www.facebook.com/gizprofile/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D138DF-0689-42A1-BBDF-4599B8C4F19A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B48531D5-774B-43B2-BF9F-942049A2E308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567733F-77B6-4DB6-99E1-00F2DD5496BA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483193"/>
      </p:ext>
    </p:extLst>
  </p:cSld>
  <p:clrMapOvr>
    <a:masterClrMapping/>
  </p:clrMapOvr>
  <p:transition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headline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E92EAB6-E800-4824-9AA6-CF3265D2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8C747616-D15A-4B76-A750-E3C2CAEDF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E01D67F9-3FD2-4133-A359-8B5B09878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24424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line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6" name="Key Visual">
            <a:extLst>
              <a:ext uri="{FF2B5EF4-FFF2-40B4-BE49-F238E27FC236}">
                <a16:creationId xmlns:a16="http://schemas.microsoft.com/office/drawing/2014/main" id="{77156747-85E7-4ED4-B2ED-42ABA70FA613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2E6C23C4-9083-4866-858D-0C04644D965B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B0BB156-07F2-4B83-B5A7-E91DE0017F5B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86502DB2-D1D5-44BB-955E-FA20933B0C5A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A25DFF6E-FE1D-49A8-A873-770951547FF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8E38456C-C414-4CEB-A953-0F72775B0C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947CAD9D-1855-4034-B38A-24703C6CD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5310A70C-D8B8-42A6-B5C9-447FBE8EE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66669E51-E04F-47E9-8734-AABE57CE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8221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blication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8EF3C373-F3E5-423E-B3C3-C5E1BD203F77}"/>
              </a:ext>
            </a:extLst>
          </p:cNvPr>
          <p:cNvSpPr/>
          <p:nvPr userDrawn="1"/>
        </p:nvSpPr>
        <p:spPr bwMode="gray">
          <a:xfrm>
            <a:off x="449817" y="769696"/>
            <a:ext cx="3214511" cy="1277273"/>
          </a:xfrm>
          <a:prstGeom prst="rect">
            <a:avLst/>
          </a:prstGeom>
        </p:spPr>
        <p:txBody>
          <a:bodyPr wrap="square" lIns="0" t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As a federally owned enterprise, GIZ supports the German Government in achieving its objectives in the field of international cooperation for sustainable development.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de-DE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Published</a:t>
            </a: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de-DE" sz="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by</a:t>
            </a:r>
            <a:r>
              <a:rPr kumimoji="0" lang="de-DE" sz="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Deutsche Gesellschaft </a:t>
            </a:r>
            <a:r>
              <a:rPr kumimoji="0" lang="de-DE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für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Internationale Zusammenarbeit (GIZ) GmbH</a:t>
            </a:r>
            <a:b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b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Registered </a:t>
            </a:r>
            <a:r>
              <a:rPr kumimoji="0" lang="de-DE" sz="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offices</a:t>
            </a:r>
            <a:endParaRPr kumimoji="0" lang="de-DE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Bonn and Eschborn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969EDD-4A06-4BE9-93A1-41E56B0411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49817" y="2210634"/>
            <a:ext cx="3464422" cy="1762643"/>
          </a:xfrm>
        </p:spPr>
        <p:txBody>
          <a:bodyPr/>
          <a:lstStyle>
            <a:lvl1pPr>
              <a:lnSpc>
                <a:spcPct val="100000"/>
              </a:lnSpc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CF011E25-18E3-408D-87A2-25C927E6C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385860" y="769696"/>
            <a:ext cx="3428177" cy="1762643"/>
          </a:xfrm>
        </p:spPr>
        <p:txBody>
          <a:bodyPr/>
          <a:lstStyle>
            <a:lvl1pPr>
              <a:lnSpc>
                <a:spcPct val="100000"/>
              </a:lnSpc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lnSpc>
                <a:spcPct val="100000"/>
              </a:lnSpc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GB"/>
              <a:t>Click to add text</a:t>
            </a:r>
            <a:endParaRPr lang="en-GB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710B78A-21F5-4CD5-A798-9F28BEF0EA21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2 April 2019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89B8326-D6A7-4E0B-A320-27E8F32582F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GIZ &amp; NUST Cooperation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B829CD0F-D162-4EFA-8033-3557250F441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12896FF-98FC-4945-B272-264E311FE7A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85585" y="2869783"/>
            <a:ext cx="806878" cy="110800"/>
          </a:xfrm>
        </p:spPr>
        <p:txBody>
          <a:bodyPr wrap="none" lIns="0">
            <a:spAutoFit/>
          </a:bodyPr>
          <a:lstStyle>
            <a:lvl1pPr>
              <a:defRPr lang="de-DE" sz="800" smtClean="0">
                <a:solidFill>
                  <a:prstClr val="black"/>
                </a:solidFill>
              </a:defRPr>
            </a:lvl1pPr>
            <a:lvl2pPr>
              <a:defRPr lang="de-DE" sz="1350" smtClean="0"/>
            </a:lvl2pPr>
            <a:lvl3pPr>
              <a:defRPr lang="de-DE" sz="1350" smtClean="0"/>
            </a:lvl3pPr>
            <a:lvl4pPr>
              <a:defRPr lang="de-DE" smtClean="0"/>
            </a:lvl4pPr>
            <a:lvl5pPr>
              <a:defRPr lang="fr-FR"/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1462030"/>
      </p:ext>
    </p:extLst>
  </p:cSld>
  <p:clrMapOvr>
    <a:masterClrMapping/>
  </p:clrMapOvr>
  <p:transition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credits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>
            <a:extLst>
              <a:ext uri="{FF2B5EF4-FFF2-40B4-BE49-F238E27FC236}">
                <a16:creationId xmlns:a16="http://schemas.microsoft.com/office/drawing/2014/main" id="{24969EDD-4A06-4BE9-93A1-41E56B04119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50495" y="1106921"/>
            <a:ext cx="7172684" cy="3470031"/>
          </a:xfrm>
        </p:spPr>
        <p:txBody>
          <a:bodyPr numCol="2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0" lang="de-DE" sz="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  <a:lvl2pPr marL="0" indent="0">
              <a:buNone/>
              <a:defRPr kumimoji="0" lang="de-DE" sz="8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2pPr>
            <a:lvl3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3pPr>
            <a:lvl4pPr>
              <a:defRPr kumimoji="0" lang="de-DE" sz="10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4pPr>
            <a:lvl5pPr>
              <a:defRPr kumimoji="0" lang="de-DE" sz="10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Click to add text</a:t>
            </a:r>
          </a:p>
          <a:p>
            <a:pPr lvl="0"/>
            <a:endParaRPr lang="en-GB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BCACD76-7CB8-457E-9434-C57DB9E23AA9}"/>
              </a:ext>
            </a:extLst>
          </p:cNvPr>
          <p:cNvSpPr/>
          <p:nvPr userDrawn="1"/>
        </p:nvSpPr>
        <p:spPr bwMode="gray">
          <a:xfrm>
            <a:off x="777711" y="4901938"/>
            <a:ext cx="1084083" cy="160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err="1"/>
          </a:p>
        </p:txBody>
      </p:sp>
      <p:sp>
        <p:nvSpPr>
          <p:cNvPr id="12" name="Titel 4">
            <a:extLst>
              <a:ext uri="{FF2B5EF4-FFF2-40B4-BE49-F238E27FC236}">
                <a16:creationId xmlns:a16="http://schemas.microsoft.com/office/drawing/2014/main" id="{7C271A97-CC1D-481E-9972-CE4AD69C28AD}"/>
              </a:ext>
            </a:extLst>
          </p:cNvPr>
          <p:cNvSpPr txBox="1">
            <a:spLocks/>
          </p:cNvSpPr>
          <p:nvPr userDrawn="1"/>
        </p:nvSpPr>
        <p:spPr bwMode="gray">
          <a:xfrm>
            <a:off x="449817" y="240212"/>
            <a:ext cx="6765371" cy="540544"/>
          </a:xfrm>
          <a:prstGeom prst="rect">
            <a:avLst/>
          </a:prstGeom>
        </p:spPr>
        <p:txBody>
          <a:bodyPr vert="horz" lIns="0" tIns="0" rIns="72000" bIns="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Photo credits/sources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882245"/>
      </p:ext>
    </p:extLst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Ein Bild, das Kette enthält.&#10;&#10;Automatisch generierte Beschreibung">
            <a:extLst>
              <a:ext uri="{FF2B5EF4-FFF2-40B4-BE49-F238E27FC236}">
                <a16:creationId xmlns:a16="http://schemas.microsoft.com/office/drawing/2014/main" id="{D27820A7-D571-4E28-A8CF-ADB17402AE97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083035"/>
          </a:xfrm>
          <a:prstGeom prst="rect">
            <a:avLst/>
          </a:prstGeom>
        </p:spPr>
      </p:pic>
      <p:pic>
        <p:nvPicPr>
          <p:cNvPr id="12" name="Grafik 11" descr="Ein Bild, das Säge enthält.&#10;&#10;Automatisch generierte Beschreibung">
            <a:extLst>
              <a:ext uri="{FF2B5EF4-FFF2-40B4-BE49-F238E27FC236}">
                <a16:creationId xmlns:a16="http://schemas.microsoft.com/office/drawing/2014/main" id="{D33A00EE-9ACF-4636-BD82-6CF5E7FCB98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1399" y="616296"/>
            <a:ext cx="8895600" cy="3910908"/>
          </a:xfrm>
          <a:prstGeom prst="rect">
            <a:avLst/>
          </a:prstGeom>
        </p:spPr>
      </p:pic>
      <p:sp>
        <p:nvSpPr>
          <p:cNvPr id="14" name="Bar">
            <a:extLst>
              <a:ext uri="{FF2B5EF4-FFF2-40B4-BE49-F238E27FC236}">
                <a16:creationId xmlns:a16="http://schemas.microsoft.com/office/drawing/2014/main" id="{CAE61038-067C-47CF-8DDC-5ED6CDAC4AEE}"/>
              </a:ext>
            </a:extLst>
          </p:cNvPr>
          <p:cNvSpPr/>
          <p:nvPr userDrawn="1"/>
        </p:nvSpPr>
        <p:spPr bwMode="gray">
          <a:xfrm>
            <a:off x="6611814" y="4206860"/>
            <a:ext cx="2405185" cy="146927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950B203-064F-443F-94A9-C002DAAE8F83}"/>
              </a:ext>
            </a:extLst>
          </p:cNvPr>
          <p:cNvSpPr/>
          <p:nvPr userDrawn="1"/>
        </p:nvSpPr>
        <p:spPr bwMode="gray">
          <a:xfrm>
            <a:off x="1215591" y="1557990"/>
            <a:ext cx="35292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Deutsche Gesellschaft </a:t>
            </a:r>
            <a:r>
              <a:rPr kumimoji="0" lang="en-GB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für</a:t>
            </a:r>
            <a:b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Internationale </a:t>
            </a:r>
            <a:r>
              <a:rPr kumimoji="0" lang="en-GB" sz="11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Zusammenarbeit</a:t>
            </a:r>
            <a:r>
              <a:rPr kumimoji="0" lang="en-GB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(GIZ) GmbH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Registered offices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Bonn and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Eschborn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Friedrich-Ebert-Allee 36 + 40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53113 Bonn, Germany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  +49  228  44 60 - 0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  +49  228  44 60 - 17 66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E  info@giz.de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   </a:t>
            </a:r>
            <a:r>
              <a:rPr kumimoji="0" lang="en-GB" sz="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www.giz.de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37982854-A844-4D46-9BB7-0890F958ED69}"/>
              </a:ext>
            </a:extLst>
          </p:cNvPr>
          <p:cNvSpPr/>
          <p:nvPr userDrawn="1"/>
        </p:nvSpPr>
        <p:spPr bwMode="gray">
          <a:xfrm>
            <a:off x="3525439" y="2560364"/>
            <a:ext cx="322103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Dag-Hammarskjöld-</a:t>
            </a:r>
            <a:r>
              <a:rPr kumimoji="0" lang="en-GB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Weg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1 - 5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65760 </a:t>
            </a:r>
            <a:r>
              <a:rPr kumimoji="0" lang="en-GB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Eschborn</a:t>
            </a: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Germany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  +49  61 96  79 - 0</a:t>
            </a:r>
            <a:b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 +49  61 96  79 - 11 15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89CFF6E4-F492-44F6-997D-92E15F612E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76665" y="4447384"/>
            <a:ext cx="1650218" cy="45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7919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, altern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037597-8BB0-4750-8FAD-2528677210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49816" y="240212"/>
            <a:ext cx="8567183" cy="54054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add headline</a:t>
            </a:r>
            <a:endParaRPr lang="en-GB" dirty="0"/>
          </a:p>
        </p:txBody>
      </p:sp>
      <p:grpSp>
        <p:nvGrpSpPr>
          <p:cNvPr id="6" name="Key Visual">
            <a:extLst>
              <a:ext uri="{FF2B5EF4-FFF2-40B4-BE49-F238E27FC236}">
                <a16:creationId xmlns:a16="http://schemas.microsoft.com/office/drawing/2014/main" id="{77156747-85E7-4ED4-B2ED-42ABA70FA613}"/>
              </a:ext>
            </a:extLst>
          </p:cNvPr>
          <p:cNvGrpSpPr/>
          <p:nvPr userDrawn="1"/>
        </p:nvGrpSpPr>
        <p:grpSpPr bwMode="gray">
          <a:xfrm flipV="1">
            <a:off x="123135" y="3983338"/>
            <a:ext cx="2320828" cy="616979"/>
            <a:chOff x="4846637" y="119557"/>
            <a:chExt cx="3783013" cy="1005693"/>
          </a:xfrm>
        </p:grpSpPr>
        <p:sp>
          <p:nvSpPr>
            <p:cNvPr id="7" name="Freihandform: Form 6">
              <a:extLst>
                <a:ext uri="{FF2B5EF4-FFF2-40B4-BE49-F238E27FC236}">
                  <a16:creationId xmlns:a16="http://schemas.microsoft.com/office/drawing/2014/main" id="{2E6C23C4-9083-4866-858D-0C04644D965B}"/>
                </a:ext>
              </a:extLst>
            </p:cNvPr>
            <p:cNvSpPr/>
            <p:nvPr userDrawn="1"/>
          </p:nvSpPr>
          <p:spPr bwMode="gray">
            <a:xfrm>
              <a:off x="4846637" y="119557"/>
              <a:ext cx="3783013" cy="1003198"/>
            </a:xfrm>
            <a:custGeom>
              <a:avLst/>
              <a:gdLst>
                <a:gd name="connsiteX0" fmla="*/ 0 w 6644156"/>
                <a:gd name="connsiteY0" fmla="*/ 0 h 1761930"/>
                <a:gd name="connsiteX1" fmla="*/ 6644156 w 6644156"/>
                <a:gd name="connsiteY1" fmla="*/ 0 h 1761930"/>
                <a:gd name="connsiteX2" fmla="*/ 5593080 w 6644156"/>
                <a:gd name="connsiteY2" fmla="*/ 838200 h 1761930"/>
                <a:gd name="connsiteX3" fmla="*/ 4465320 w 6644156"/>
                <a:gd name="connsiteY3" fmla="*/ 426720 h 1761930"/>
                <a:gd name="connsiteX4" fmla="*/ 934433 w 6644156"/>
                <a:gd name="connsiteY4" fmla="*/ 1761930 h 1761930"/>
                <a:gd name="connsiteX5" fmla="*/ 0 w 6644156"/>
                <a:gd name="connsiteY5" fmla="*/ 1052662 h 1761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44156" h="1761930">
                  <a:moveTo>
                    <a:pt x="0" y="0"/>
                  </a:moveTo>
                  <a:lnTo>
                    <a:pt x="6644156" y="0"/>
                  </a:lnTo>
                  <a:lnTo>
                    <a:pt x="5593080" y="838200"/>
                  </a:lnTo>
                  <a:lnTo>
                    <a:pt x="4465320" y="426720"/>
                  </a:lnTo>
                  <a:lnTo>
                    <a:pt x="934433" y="1761930"/>
                  </a:lnTo>
                  <a:lnTo>
                    <a:pt x="0" y="1052662"/>
                  </a:lnTo>
                  <a:close/>
                </a:path>
              </a:pathLst>
            </a:custGeom>
            <a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FB0BB156-07F2-4B83-B5A7-E91DE0017F5B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1036212" cy="1005693"/>
            </a:xfrm>
            <a:custGeom>
              <a:avLst/>
              <a:gdLst>
                <a:gd name="connsiteX0" fmla="*/ 0 w 1978500"/>
                <a:gd name="connsiteY0" fmla="*/ 0 h 1920227"/>
                <a:gd name="connsiteX1" fmla="*/ 1978500 w 1978500"/>
                <a:gd name="connsiteY1" fmla="*/ 0 h 1920227"/>
                <a:gd name="connsiteX2" fmla="*/ 876998 w 1978500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78500" h="1920227">
                  <a:moveTo>
                    <a:pt x="0" y="0"/>
                  </a:moveTo>
                  <a:lnTo>
                    <a:pt x="1978500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86502DB2-D1D5-44BB-955E-FA20933B0C5A}"/>
                </a:ext>
              </a:extLst>
            </p:cNvPr>
            <p:cNvSpPr/>
            <p:nvPr userDrawn="1"/>
          </p:nvSpPr>
          <p:spPr bwMode="gray">
            <a:xfrm>
              <a:off x="7610197" y="119557"/>
              <a:ext cx="508146" cy="477657"/>
            </a:xfrm>
            <a:custGeom>
              <a:avLst/>
              <a:gdLst>
                <a:gd name="connsiteX0" fmla="*/ 0 w 970232"/>
                <a:gd name="connsiteY0" fmla="*/ 0 h 912018"/>
                <a:gd name="connsiteX1" fmla="*/ 970232 w 970232"/>
                <a:gd name="connsiteY1" fmla="*/ 0 h 912018"/>
                <a:gd name="connsiteX2" fmla="*/ 804720 w 970232"/>
                <a:gd name="connsiteY2" fmla="*/ 912018 h 9120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0232" h="912018">
                  <a:moveTo>
                    <a:pt x="0" y="0"/>
                  </a:moveTo>
                  <a:lnTo>
                    <a:pt x="970232" y="0"/>
                  </a:lnTo>
                  <a:lnTo>
                    <a:pt x="804720" y="912018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A25DFF6E-FE1D-49A8-A873-770951547FF1}"/>
                </a:ext>
              </a:extLst>
            </p:cNvPr>
            <p:cNvSpPr/>
            <p:nvPr userDrawn="1"/>
          </p:nvSpPr>
          <p:spPr bwMode="gray">
            <a:xfrm flipH="1">
              <a:off x="7164646" y="119557"/>
              <a:ext cx="951008" cy="481890"/>
            </a:xfrm>
            <a:custGeom>
              <a:avLst/>
              <a:gdLst>
                <a:gd name="connsiteX0" fmla="*/ 1815814 w 1815814"/>
                <a:gd name="connsiteY0" fmla="*/ 0 h 920101"/>
                <a:gd name="connsiteX1" fmla="*/ 0 w 1815814"/>
                <a:gd name="connsiteY1" fmla="*/ 0 h 920101"/>
                <a:gd name="connsiteX2" fmla="*/ 161054 w 1815814"/>
                <a:gd name="connsiteY2" fmla="*/ 920101 h 920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15814" h="920101">
                  <a:moveTo>
                    <a:pt x="1815814" y="0"/>
                  </a:moveTo>
                  <a:lnTo>
                    <a:pt x="0" y="0"/>
                  </a:lnTo>
                  <a:lnTo>
                    <a:pt x="161054" y="920101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8E38456C-C414-4CEB-A953-0F72775B0C83}"/>
                </a:ext>
              </a:extLst>
            </p:cNvPr>
            <p:cNvSpPr/>
            <p:nvPr userDrawn="1"/>
          </p:nvSpPr>
          <p:spPr bwMode="gray">
            <a:xfrm>
              <a:off x="4920060" y="119557"/>
              <a:ext cx="2146640" cy="1005693"/>
            </a:xfrm>
            <a:custGeom>
              <a:avLst/>
              <a:gdLst>
                <a:gd name="connsiteX0" fmla="*/ 0 w 4098704"/>
                <a:gd name="connsiteY0" fmla="*/ 0 h 1920227"/>
                <a:gd name="connsiteX1" fmla="*/ 4098704 w 4098704"/>
                <a:gd name="connsiteY1" fmla="*/ 0 h 1920227"/>
                <a:gd name="connsiteX2" fmla="*/ 876998 w 4098704"/>
                <a:gd name="connsiteY2" fmla="*/ 1920227 h 1920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98704" h="1920227">
                  <a:moveTo>
                    <a:pt x="0" y="0"/>
                  </a:moveTo>
                  <a:lnTo>
                    <a:pt x="4098704" y="0"/>
                  </a:lnTo>
                  <a:lnTo>
                    <a:pt x="876998" y="1920227"/>
                  </a:lnTo>
                  <a:close/>
                </a:path>
              </a:pathLst>
            </a:custGeom>
            <a:solidFill>
              <a:schemeClr val="bg1"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32E1886A-3475-4E66-B3BF-1AD48A2030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9818" y="1020969"/>
            <a:ext cx="7172684" cy="2810133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lvl1pPr>
          </a:lstStyle>
          <a:p>
            <a:pPr marL="228600" marR="0" lvl="0" indent="-228600" algn="l" defTabSz="6858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GB" dirty="0"/>
              <a:t>Click to add text</a:t>
            </a:r>
          </a:p>
        </p:txBody>
      </p:sp>
      <p:sp>
        <p:nvSpPr>
          <p:cNvPr id="13" name="Datumsplatzhalter 12">
            <a:extLst>
              <a:ext uri="{FF2B5EF4-FFF2-40B4-BE49-F238E27FC236}">
                <a16:creationId xmlns:a16="http://schemas.microsoft.com/office/drawing/2014/main" id="{E5D8E01E-F49F-4D57-89D4-E949623D1D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14" name="Fußzeilenplatzhalter 13">
            <a:extLst>
              <a:ext uri="{FF2B5EF4-FFF2-40B4-BE49-F238E27FC236}">
                <a16:creationId xmlns:a16="http://schemas.microsoft.com/office/drawing/2014/main" id="{BCF8D0CE-4095-4F50-924A-6E387AE4CF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5" name="Foliennummernplatzhalter 14">
            <a:extLst>
              <a:ext uri="{FF2B5EF4-FFF2-40B4-BE49-F238E27FC236}">
                <a16:creationId xmlns:a16="http://schemas.microsoft.com/office/drawing/2014/main" id="{4509B031-4623-4B3A-8E75-E14CEB8CCF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41155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84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b/w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>
            <a:extLst>
              <a:ext uri="{FF2B5EF4-FFF2-40B4-BE49-F238E27FC236}">
                <a16:creationId xmlns:a16="http://schemas.microsoft.com/office/drawing/2014/main" id="{DF58C217-C4E2-448E-B6B5-E56CEFB6D358}"/>
              </a:ext>
            </a:extLst>
          </p:cNvPr>
          <p:cNvPicPr>
            <a:picLocks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123135" y="123825"/>
            <a:ext cx="8893865" cy="4476494"/>
          </a:xfrm>
          <a:prstGeom prst="rect">
            <a:avLst/>
          </a:prstGeom>
        </p:spPr>
      </p:pic>
      <p:pic>
        <p:nvPicPr>
          <p:cNvPr id="20" name="Grafik 19" descr="Ein Bild, das Säge enthält.&#10;&#10;Automatisch generierte Beschreibung">
            <a:extLst>
              <a:ext uri="{FF2B5EF4-FFF2-40B4-BE49-F238E27FC236}">
                <a16:creationId xmlns:a16="http://schemas.microsoft.com/office/drawing/2014/main" id="{BCF144E3-F322-4496-87EE-8035011D1A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123135" y="1570255"/>
            <a:ext cx="8895600" cy="3030064"/>
          </a:xfrm>
          <a:prstGeom prst="rect">
            <a:avLst/>
          </a:prstGeom>
        </p:spPr>
      </p:pic>
      <p:sp>
        <p:nvSpPr>
          <p:cNvPr id="19" name="Subline">
            <a:extLst>
              <a:ext uri="{FF2B5EF4-FFF2-40B4-BE49-F238E27FC236}">
                <a16:creationId xmlns:a16="http://schemas.microsoft.com/office/drawing/2014/main" id="{31A5E120-96AF-40F6-98D7-8A2FD24C32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3704147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5" name="Headline">
            <a:extLst>
              <a:ext uri="{FF2B5EF4-FFF2-40B4-BE49-F238E27FC236}">
                <a16:creationId xmlns:a16="http://schemas.microsoft.com/office/drawing/2014/main" id="{4ECCE95F-3D45-442B-95A6-78CBB31D3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699848" y="2844862"/>
            <a:ext cx="7971711" cy="72019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with b/w GIZ key visual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0DC1FF66-9C6A-433E-8553-8083512E962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EF569824-8B73-4A2E-B4EF-29A198DE52A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540C7464-2E6B-420A-8943-567BDD6494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377523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tart slide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">
            <a:extLst>
              <a:ext uri="{FF2B5EF4-FFF2-40B4-BE49-F238E27FC236}">
                <a16:creationId xmlns:a16="http://schemas.microsoft.com/office/drawing/2014/main" id="{670A352A-9075-4383-BC37-7EF209BB4A7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 bwMode="gray">
          <a:xfrm>
            <a:off x="123135" y="123825"/>
            <a:ext cx="8893865" cy="4476494"/>
          </a:xfrm>
          <a:noFill/>
        </p:spPr>
        <p:txBody>
          <a:bodyPr tIns="720000" rIns="0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5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.</a:t>
            </a:r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FE685868-EA5A-4891-A28F-04F16BEAED38}"/>
              </a:ext>
            </a:extLst>
          </p:cNvPr>
          <p:cNvCxnSpPr/>
          <p:nvPr userDrawn="1"/>
        </p:nvCxnSpPr>
        <p:spPr bwMode="gray">
          <a:xfrm>
            <a:off x="4572000" y="933450"/>
            <a:ext cx="0" cy="685800"/>
          </a:xfrm>
          <a:prstGeom prst="straightConnector1">
            <a:avLst/>
          </a:prstGeom>
          <a:ln w="12700"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reieck">
            <a:extLst>
              <a:ext uri="{FF2B5EF4-FFF2-40B4-BE49-F238E27FC236}">
                <a16:creationId xmlns:a16="http://schemas.microsoft.com/office/drawing/2014/main" id="{22DB09A9-BCD0-4F35-8DC4-DDFE9DE6C2F9}"/>
              </a:ext>
            </a:extLst>
          </p:cNvPr>
          <p:cNvSpPr/>
          <p:nvPr userDrawn="1"/>
        </p:nvSpPr>
        <p:spPr bwMode="gray">
          <a:xfrm rot="5400000">
            <a:off x="-166847" y="421640"/>
            <a:ext cx="211456" cy="45720"/>
          </a:xfrm>
          <a:prstGeom prst="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Headline">
            <a:extLst>
              <a:ext uri="{FF2B5EF4-FFF2-40B4-BE49-F238E27FC236}">
                <a16:creationId xmlns:a16="http://schemas.microsoft.com/office/drawing/2014/main" id="{F8646EF2-FE73-41DC-B654-C5012A3720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123135" y="1570255"/>
            <a:ext cx="8893865" cy="3030064"/>
          </a:xfrm>
          <a:prstGeom prst="rect">
            <a:avLst/>
          </a:prstGeom>
          <a:blipFill dpi="0" rotWithShape="1">
            <a:blip r:embed="rId2" cstate="screen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txBody>
          <a:bodyPr wrap="square" lIns="576000" bIns="1036800" anchor="b">
            <a:noAutofit/>
          </a:bodyPr>
          <a:lstStyle>
            <a:lvl1pPr>
              <a:defRPr sz="2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Section start slide</a:t>
            </a:r>
            <a:br>
              <a:rPr lang="en-GB" dirty="0"/>
            </a:br>
            <a:r>
              <a:rPr lang="en-GB" dirty="0"/>
              <a:t>with background photo (interchangeable)</a:t>
            </a:r>
          </a:p>
        </p:txBody>
      </p:sp>
      <p:pic>
        <p:nvPicPr>
          <p:cNvPr id="26" name="Beispiel" descr="Ein Bild, das Wand, Gebäude enthält.&#10;&#10;Automatisch generierte Beschreibung">
            <a:extLst>
              <a:ext uri="{FF2B5EF4-FFF2-40B4-BE49-F238E27FC236}">
                <a16:creationId xmlns:a16="http://schemas.microsoft.com/office/drawing/2014/main" id="{317CFD46-37B5-4632-BBA4-3F2278F98B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7497022" y="1475105"/>
            <a:ext cx="1246909" cy="860367"/>
          </a:xfrm>
          <a:prstGeom prst="rect">
            <a:avLst/>
          </a:prstGeom>
        </p:spPr>
      </p:pic>
      <p:sp>
        <p:nvSpPr>
          <p:cNvPr id="28" name="Subline">
            <a:extLst>
              <a:ext uri="{FF2B5EF4-FFF2-40B4-BE49-F238E27FC236}">
                <a16:creationId xmlns:a16="http://schemas.microsoft.com/office/drawing/2014/main" id="{6699B1E5-C447-4674-92BB-C2A1F3ADCF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699848" y="3704147"/>
            <a:ext cx="7970837" cy="219291"/>
          </a:xfrm>
        </p:spPr>
        <p:txBody>
          <a:bodyPr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This is the sub-line</a:t>
            </a:r>
          </a:p>
        </p:txBody>
      </p:sp>
      <p:sp>
        <p:nvSpPr>
          <p:cNvPr id="29" name="1.">
            <a:extLst>
              <a:ext uri="{FF2B5EF4-FFF2-40B4-BE49-F238E27FC236}">
                <a16:creationId xmlns:a16="http://schemas.microsoft.com/office/drawing/2014/main" id="{DF731E94-BC4E-4147-8280-79F13CCEF08B}"/>
              </a:ext>
            </a:extLst>
          </p:cNvPr>
          <p:cNvSpPr/>
          <p:nvPr userDrawn="1"/>
        </p:nvSpPr>
        <p:spPr bwMode="gray">
          <a:xfrm>
            <a:off x="4092742" y="128165"/>
            <a:ext cx="1476375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Click on this icon to insert a new photo.</a:t>
            </a:r>
          </a:p>
        </p:txBody>
      </p:sp>
      <p:sp>
        <p:nvSpPr>
          <p:cNvPr id="30" name="2.">
            <a:extLst>
              <a:ext uri="{FF2B5EF4-FFF2-40B4-BE49-F238E27FC236}">
                <a16:creationId xmlns:a16="http://schemas.microsoft.com/office/drawing/2014/main" id="{6B919EA4-50E9-46C9-AC5A-76AC20E25106}"/>
              </a:ext>
            </a:extLst>
          </p:cNvPr>
          <p:cNvSpPr/>
          <p:nvPr userDrawn="1"/>
        </p:nvSpPr>
        <p:spPr bwMode="gray">
          <a:xfrm>
            <a:off x="5501862" y="128165"/>
            <a:ext cx="1476375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Reset the slide.</a:t>
            </a:r>
          </a:p>
        </p:txBody>
      </p:sp>
      <p:sp>
        <p:nvSpPr>
          <p:cNvPr id="31" name="3.">
            <a:extLst>
              <a:ext uri="{FF2B5EF4-FFF2-40B4-BE49-F238E27FC236}">
                <a16:creationId xmlns:a16="http://schemas.microsoft.com/office/drawing/2014/main" id="{36FCB48E-A225-433E-9552-1EC05D2E90CB}"/>
              </a:ext>
            </a:extLst>
          </p:cNvPr>
          <p:cNvSpPr/>
          <p:nvPr userDrawn="1"/>
        </p:nvSpPr>
        <p:spPr bwMode="gray">
          <a:xfrm>
            <a:off x="7261861" y="128165"/>
            <a:ext cx="186319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Where necessary, change the section using the ‘Crop’ function.</a:t>
            </a:r>
          </a:p>
        </p:txBody>
      </p:sp>
      <p:sp>
        <p:nvSpPr>
          <p:cNvPr id="32" name="how">
            <a:extLst>
              <a:ext uri="{FF2B5EF4-FFF2-40B4-BE49-F238E27FC236}">
                <a16:creationId xmlns:a16="http://schemas.microsoft.com/office/drawing/2014/main" id="{308DC210-80AE-4E96-8C9E-08E1D0F3C4B1}"/>
              </a:ext>
            </a:extLst>
          </p:cNvPr>
          <p:cNvSpPr txBox="1"/>
          <p:nvPr userDrawn="1"/>
        </p:nvSpPr>
        <p:spPr bwMode="gray">
          <a:xfrm>
            <a:off x="-2857397" y="177800"/>
            <a:ext cx="279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image above transparent section.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Delete image by pressing the DEL key.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Click on small icon in centre of page.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photo.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Select ‘Home / Reset ’.</a:t>
            </a:r>
          </a:p>
          <a:p>
            <a:pPr marL="128588" marR="0" lvl="0" indent="-128588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0" dirty="0">
                <a:solidFill>
                  <a:schemeClr val="bg1">
                    <a:lumMod val="50000"/>
                  </a:schemeClr>
                </a:solidFill>
              </a:rPr>
              <a:t>If required, edit the section under ‘Format/Crop ’.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CA10962-7562-45EF-9BCC-CF8E4A8ECDD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EDF0250-D30F-4BC8-BDE1-DB1BD325237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98F0E3FB-E27A-4457-B526-B2D2906906A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23" name="Grafik 2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AFC53F5D-C099-4AB8-BEA0-0C0599C54F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97546" y="772118"/>
            <a:ext cx="387893" cy="590931"/>
          </a:xfrm>
          <a:prstGeom prst="rect">
            <a:avLst/>
          </a:prstGeom>
        </p:spPr>
      </p:pic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71BF95A1-C507-454F-AD5B-C1AE17A76F07}"/>
              </a:ext>
            </a:extLst>
          </p:cNvPr>
          <p:cNvGrpSpPr/>
          <p:nvPr userDrawn="1"/>
        </p:nvGrpSpPr>
        <p:grpSpPr>
          <a:xfrm>
            <a:off x="5604594" y="776007"/>
            <a:ext cx="1588101" cy="650246"/>
            <a:chOff x="5604594" y="1459908"/>
            <a:chExt cx="1588101" cy="650246"/>
          </a:xfrm>
        </p:grpSpPr>
        <p:pic>
          <p:nvPicPr>
            <p:cNvPr id="34" name="Grafik 33" descr="Ein Bild, das Screenshot enthält.&#10;&#10;Automatisch generierte Beschreibung">
              <a:extLst>
                <a:ext uri="{FF2B5EF4-FFF2-40B4-BE49-F238E27FC236}">
                  <a16:creationId xmlns:a16="http://schemas.microsoft.com/office/drawing/2014/main" id="{355A07BF-0F32-412A-AAD2-48911D07B2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5604594" y="1459908"/>
              <a:ext cx="1588101" cy="650246"/>
            </a:xfrm>
            <a:prstGeom prst="rect">
              <a:avLst/>
            </a:prstGeom>
          </p:spPr>
        </p:pic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B2564D52-B4AC-4D61-B46E-BE3CE7851C95}"/>
                </a:ext>
              </a:extLst>
            </p:cNvPr>
            <p:cNvSpPr/>
            <p:nvPr userDrawn="1"/>
          </p:nvSpPr>
          <p:spPr bwMode="gray">
            <a:xfrm>
              <a:off x="6631396" y="1739890"/>
              <a:ext cx="482357" cy="179961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6" name="Rechteck">
            <a:extLst>
              <a:ext uri="{FF2B5EF4-FFF2-40B4-BE49-F238E27FC236}">
                <a16:creationId xmlns:a16="http://schemas.microsoft.com/office/drawing/2014/main" id="{9A38222B-6179-4D47-87DD-F77D00C82A5F}"/>
              </a:ext>
            </a:extLst>
          </p:cNvPr>
          <p:cNvSpPr/>
          <p:nvPr userDrawn="1"/>
        </p:nvSpPr>
        <p:spPr bwMode="gray">
          <a:xfrm>
            <a:off x="7530036" y="959758"/>
            <a:ext cx="334720" cy="338137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18847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26" Type="http://schemas.openxmlformats.org/officeDocument/2006/relationships/slideLayout" Target="../slideLayouts/slideLayout60.xml"/><Relationship Id="rId21" Type="http://schemas.openxmlformats.org/officeDocument/2006/relationships/slideLayout" Target="../slideLayouts/slideLayout55.xml"/><Relationship Id="rId34" Type="http://schemas.openxmlformats.org/officeDocument/2006/relationships/slideLayout" Target="../slideLayouts/slideLayout68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9.xml"/><Relationship Id="rId3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29" Type="http://schemas.openxmlformats.org/officeDocument/2006/relationships/slideLayout" Target="../slideLayouts/slideLayout63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slideLayout" Target="../slideLayouts/slideLayout58.xml"/><Relationship Id="rId32" Type="http://schemas.openxmlformats.org/officeDocument/2006/relationships/slideLayout" Target="../slideLayouts/slideLayout66.xml"/><Relationship Id="rId37" Type="http://schemas.microsoft.com/office/2007/relationships/hdphoto" Target="../media/hdphoto1.wdp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57.xml"/><Relationship Id="rId28" Type="http://schemas.openxmlformats.org/officeDocument/2006/relationships/slideLayout" Target="../slideLayouts/slideLayout62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31" Type="http://schemas.openxmlformats.org/officeDocument/2006/relationships/slideLayout" Target="../slideLayouts/slideLayout6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Relationship Id="rId27" Type="http://schemas.openxmlformats.org/officeDocument/2006/relationships/slideLayout" Target="../slideLayouts/slideLayout61.xml"/><Relationship Id="rId30" Type="http://schemas.openxmlformats.org/officeDocument/2006/relationships/slideLayout" Target="../slideLayouts/slideLayout64.xml"/><Relationship Id="rId35" Type="http://schemas.openxmlformats.org/officeDocument/2006/relationships/theme" Target="../theme/theme2.xml"/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Logo">
            <a:extLst>
              <a:ext uri="{FF2B5EF4-FFF2-40B4-BE49-F238E27FC236}">
                <a16:creationId xmlns:a16="http://schemas.microsoft.com/office/drawing/2014/main" id="{9F0F5CEA-886E-4B05-93BC-F96F6B5DF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screen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brightnessContrast brigh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8692041" y="4778859"/>
            <a:ext cx="309835" cy="237625"/>
          </a:xfrm>
          <a:prstGeom prst="rect">
            <a:avLst/>
          </a:prstGeom>
        </p:spPr>
      </p:pic>
      <p:sp>
        <p:nvSpPr>
          <p:cNvPr id="15" name="bar">
            <a:extLst>
              <a:ext uri="{FF2B5EF4-FFF2-40B4-BE49-F238E27FC236}">
                <a16:creationId xmlns:a16="http://schemas.microsoft.com/office/drawing/2014/main" id="{49D9F131-2158-4CE8-878F-18E76BB55EA7}"/>
              </a:ext>
            </a:extLst>
          </p:cNvPr>
          <p:cNvSpPr/>
          <p:nvPr userDrawn="1"/>
        </p:nvSpPr>
        <p:spPr bwMode="gray">
          <a:xfrm>
            <a:off x="8167688" y="4600319"/>
            <a:ext cx="849312" cy="518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Fußzeile">
            <a:extLst>
              <a:ext uri="{FF2B5EF4-FFF2-40B4-BE49-F238E27FC236}">
                <a16:creationId xmlns:a16="http://schemas.microsoft.com/office/drawing/2014/main" id="{19B70EF4-7BC8-4A19-AF2F-964767328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1846523" y="4926383"/>
            <a:ext cx="5775978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 spc="38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Titel of the presentation</a:t>
            </a:r>
          </a:p>
        </p:txBody>
      </p:sp>
      <p:sp>
        <p:nvSpPr>
          <p:cNvPr id="10" name="Datum">
            <a:extLst>
              <a:ext uri="{FF2B5EF4-FFF2-40B4-BE49-F238E27FC236}">
                <a16:creationId xmlns:a16="http://schemas.microsoft.com/office/drawing/2014/main" id="{6ED51528-C082-4A1A-9A13-B0D2B18590A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59417" y="4926383"/>
            <a:ext cx="53363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de-DE" sz="600" spc="38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id="{4CDA9225-2A86-4401-A66D-D1B6B89C6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449817" y="4926383"/>
            <a:ext cx="450850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de-DE" sz="600" spc="38" baseline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4" name="Trennlinie 2">
            <a:extLst>
              <a:ext uri="{FF2B5EF4-FFF2-40B4-BE49-F238E27FC236}">
                <a16:creationId xmlns:a16="http://schemas.microsoft.com/office/drawing/2014/main" id="{BA7763BA-D29F-4859-88A9-E457D7D05001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708149" y="4931713"/>
            <a:ext cx="0" cy="777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Trennline 1">
            <a:extLst>
              <a:ext uri="{FF2B5EF4-FFF2-40B4-BE49-F238E27FC236}">
                <a16:creationId xmlns:a16="http://schemas.microsoft.com/office/drawing/2014/main" id="{D7B3BF4D-6640-4657-BD72-5F4E0852873A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917820" y="4931714"/>
            <a:ext cx="0" cy="777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"/>
          <p:cNvSpPr>
            <a:spLocks noGrp="1"/>
          </p:cNvSpPr>
          <p:nvPr>
            <p:ph type="body" idx="1"/>
          </p:nvPr>
        </p:nvSpPr>
        <p:spPr bwMode="gray">
          <a:xfrm>
            <a:off x="449818" y="1020969"/>
            <a:ext cx="7172684" cy="349547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2" name="Headline">
            <a:extLst>
              <a:ext uri="{FF2B5EF4-FFF2-40B4-BE49-F238E27FC236}">
                <a16:creationId xmlns:a16="http://schemas.microsoft.com/office/drawing/2014/main" id="{288DB87F-225C-44F9-8B2F-85DB9A3E0803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49817" y="240212"/>
            <a:ext cx="7172684" cy="540544"/>
          </a:xfrm>
          <a:prstGeom prst="rect">
            <a:avLst/>
          </a:prstGeom>
        </p:spPr>
        <p:txBody>
          <a:bodyPr vert="horz" lIns="0" tIns="0" rIns="72000" bIns="0" rtlCol="0" anchor="b">
            <a:noAutofit/>
          </a:bodyPr>
          <a:lstStyle/>
          <a:p>
            <a:r>
              <a:rPr lang="en-GB"/>
              <a:t>Click to edit headline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77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814" r:id="rId2"/>
    <p:sldLayoutId id="2147483815" r:id="rId3"/>
    <p:sldLayoutId id="2147483818" r:id="rId4"/>
    <p:sldLayoutId id="2147483819" r:id="rId5"/>
    <p:sldLayoutId id="2147483858" r:id="rId6"/>
    <p:sldLayoutId id="2147483859" r:id="rId7"/>
    <p:sldLayoutId id="2147483824" r:id="rId8"/>
    <p:sldLayoutId id="2147483822" r:id="rId9"/>
    <p:sldLayoutId id="2147483823" r:id="rId10"/>
    <p:sldLayoutId id="2147483821" r:id="rId11"/>
    <p:sldLayoutId id="2147483826" r:id="rId12"/>
    <p:sldLayoutId id="2147483827" r:id="rId13"/>
    <p:sldLayoutId id="2147483825" r:id="rId14"/>
    <p:sldLayoutId id="2147483829" r:id="rId15"/>
    <p:sldLayoutId id="2147483838" r:id="rId16"/>
    <p:sldLayoutId id="2147483832" r:id="rId17"/>
    <p:sldLayoutId id="2147483828" r:id="rId18"/>
    <p:sldLayoutId id="2147483830" r:id="rId19"/>
    <p:sldLayoutId id="2147483831" r:id="rId20"/>
    <p:sldLayoutId id="2147483834" r:id="rId21"/>
    <p:sldLayoutId id="2147483835" r:id="rId22"/>
    <p:sldLayoutId id="2147483836" r:id="rId23"/>
    <p:sldLayoutId id="2147483837" r:id="rId24"/>
    <p:sldLayoutId id="2147483839" r:id="rId25"/>
    <p:sldLayoutId id="2147483852" r:id="rId26"/>
    <p:sldLayoutId id="2147483843" r:id="rId27"/>
    <p:sldLayoutId id="2147483847" r:id="rId28"/>
    <p:sldLayoutId id="2147483846" r:id="rId29"/>
    <p:sldLayoutId id="2147483841" r:id="rId30"/>
    <p:sldLayoutId id="2147483842" r:id="rId31"/>
    <p:sldLayoutId id="2147483857" r:id="rId32"/>
    <p:sldLayoutId id="2147483856" r:id="rId33"/>
    <p:sldLayoutId id="2147483840" r:id="rId34"/>
  </p:sldLayoutIdLst>
  <p:transition>
    <p:fade/>
  </p:transition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6213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Symbol" panose="05050102010706020507" pitchFamily="18" charset="2"/>
        <a:buChar char="-"/>
        <a:defRPr lang="de-DE" sz="11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78" userDrawn="1">
          <p15:clr>
            <a:srgbClr val="F26B43"/>
          </p15:clr>
        </p15:guide>
        <p15:guide id="5" orient="horz" pos="3162" userDrawn="1">
          <p15:clr>
            <a:srgbClr val="F26B43"/>
          </p15:clr>
        </p15:guide>
        <p15:guide id="7" pos="5680" userDrawn="1">
          <p15:clr>
            <a:srgbClr val="F26B43"/>
          </p15:clr>
        </p15:guide>
        <p15:guide id="8" pos="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Logo">
            <a:extLst>
              <a:ext uri="{FF2B5EF4-FFF2-40B4-BE49-F238E27FC236}">
                <a16:creationId xmlns:a16="http://schemas.microsoft.com/office/drawing/2014/main" id="{9F0F5CEA-886E-4B05-93BC-F96F6B5DF0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screen">
            <a:extLst>
              <a:ext uri="{BEBA8EAE-BF5A-486C-A8C5-ECC9F3942E4B}">
                <a14:imgProps xmlns:a14="http://schemas.microsoft.com/office/drawing/2010/main">
                  <a14:imgLayer r:embed="rId37">
                    <a14:imgEffect>
                      <a14:brightnessContrast brigh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8692041" y="4778859"/>
            <a:ext cx="309835" cy="237625"/>
          </a:xfrm>
          <a:prstGeom prst="rect">
            <a:avLst/>
          </a:prstGeom>
        </p:spPr>
      </p:pic>
      <p:sp>
        <p:nvSpPr>
          <p:cNvPr id="15" name="bar">
            <a:extLst>
              <a:ext uri="{FF2B5EF4-FFF2-40B4-BE49-F238E27FC236}">
                <a16:creationId xmlns:a16="http://schemas.microsoft.com/office/drawing/2014/main" id="{49D9F131-2158-4CE8-878F-18E76BB55EA7}"/>
              </a:ext>
            </a:extLst>
          </p:cNvPr>
          <p:cNvSpPr/>
          <p:nvPr userDrawn="1"/>
        </p:nvSpPr>
        <p:spPr bwMode="gray">
          <a:xfrm>
            <a:off x="8167688" y="4600319"/>
            <a:ext cx="849312" cy="518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dirty="0" err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9" name="Fußzeile">
            <a:extLst>
              <a:ext uri="{FF2B5EF4-FFF2-40B4-BE49-F238E27FC236}">
                <a16:creationId xmlns:a16="http://schemas.microsoft.com/office/drawing/2014/main" id="{19B70EF4-7BC8-4A19-AF2F-964767328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1846523" y="4926383"/>
            <a:ext cx="5775978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 spc="38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Titel of the presentation</a:t>
            </a:r>
          </a:p>
        </p:txBody>
      </p:sp>
      <p:sp>
        <p:nvSpPr>
          <p:cNvPr id="10" name="Datum">
            <a:extLst>
              <a:ext uri="{FF2B5EF4-FFF2-40B4-BE49-F238E27FC236}">
                <a16:creationId xmlns:a16="http://schemas.microsoft.com/office/drawing/2014/main" id="{6ED51528-C082-4A1A-9A13-B0D2B18590A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1059417" y="4926383"/>
            <a:ext cx="53363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>
              <a:defRPr lang="de-DE" sz="600" spc="38" baseline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22 Jan. 2019</a:t>
            </a:r>
            <a:endParaRPr lang="en-GB" dirty="0"/>
          </a:p>
        </p:txBody>
      </p:sp>
      <p:sp>
        <p:nvSpPr>
          <p:cNvPr id="5" name="Foliennummernplatzhalter">
            <a:extLst>
              <a:ext uri="{FF2B5EF4-FFF2-40B4-BE49-F238E27FC236}">
                <a16:creationId xmlns:a16="http://schemas.microsoft.com/office/drawing/2014/main" id="{4CDA9225-2A86-4401-A66D-D1B6B89C6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449817" y="4926383"/>
            <a:ext cx="450850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lang="de-DE" sz="600" spc="38" baseline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4" name="Trennlinie 2">
            <a:extLst>
              <a:ext uri="{FF2B5EF4-FFF2-40B4-BE49-F238E27FC236}">
                <a16:creationId xmlns:a16="http://schemas.microsoft.com/office/drawing/2014/main" id="{BA7763BA-D29F-4859-88A9-E457D7D05001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708149" y="4931713"/>
            <a:ext cx="0" cy="777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Trennline 1">
            <a:extLst>
              <a:ext uri="{FF2B5EF4-FFF2-40B4-BE49-F238E27FC236}">
                <a16:creationId xmlns:a16="http://schemas.microsoft.com/office/drawing/2014/main" id="{D7B3BF4D-6640-4657-BD72-5F4E0852873A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917820" y="4931714"/>
            <a:ext cx="0" cy="777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"/>
          <p:cNvSpPr>
            <a:spLocks noGrp="1"/>
          </p:cNvSpPr>
          <p:nvPr>
            <p:ph type="body" idx="1"/>
          </p:nvPr>
        </p:nvSpPr>
        <p:spPr bwMode="gray">
          <a:xfrm>
            <a:off x="449818" y="1020969"/>
            <a:ext cx="7172684" cy="349547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/>
          <a:p>
            <a:pPr lvl="0"/>
            <a:r>
              <a:rPr lang="en-GB" noProof="0" dirty="0"/>
              <a:t>Click to add text</a:t>
            </a:r>
          </a:p>
          <a:p>
            <a:pPr lvl="1">
              <a:buClr>
                <a:schemeClr val="accent1"/>
              </a:buClr>
            </a:pPr>
            <a:r>
              <a:rPr lang="en-GB" noProof="0" dirty="0"/>
              <a:t>Second level</a:t>
            </a:r>
          </a:p>
          <a:p>
            <a:pPr lvl="2">
              <a:buClr>
                <a:schemeClr val="accent1"/>
              </a:buClr>
            </a:pPr>
            <a:r>
              <a:rPr lang="en-GB" noProof="0" dirty="0"/>
              <a:t>Third level</a:t>
            </a:r>
          </a:p>
        </p:txBody>
      </p:sp>
      <p:sp>
        <p:nvSpPr>
          <p:cNvPr id="22" name="Headline">
            <a:extLst>
              <a:ext uri="{FF2B5EF4-FFF2-40B4-BE49-F238E27FC236}">
                <a16:creationId xmlns:a16="http://schemas.microsoft.com/office/drawing/2014/main" id="{288DB87F-225C-44F9-8B2F-85DB9A3E0803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449817" y="240212"/>
            <a:ext cx="7172684" cy="540544"/>
          </a:xfrm>
          <a:prstGeom prst="rect">
            <a:avLst/>
          </a:prstGeom>
        </p:spPr>
        <p:txBody>
          <a:bodyPr vert="horz" lIns="0" tIns="0" rIns="72000" bIns="0" rtlCol="0" anchor="b">
            <a:noAutofit/>
          </a:bodyPr>
          <a:lstStyle/>
          <a:p>
            <a:r>
              <a:rPr lang="en-GB"/>
              <a:t>Click to edit headline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05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  <p:sldLayoutId id="2147483879" r:id="rId17"/>
    <p:sldLayoutId id="2147483880" r:id="rId18"/>
    <p:sldLayoutId id="2147483881" r:id="rId19"/>
    <p:sldLayoutId id="2147483882" r:id="rId20"/>
    <p:sldLayoutId id="2147483883" r:id="rId21"/>
    <p:sldLayoutId id="2147483884" r:id="rId22"/>
    <p:sldLayoutId id="2147483885" r:id="rId23"/>
    <p:sldLayoutId id="2147483886" r:id="rId24"/>
    <p:sldLayoutId id="2147483887" r:id="rId25"/>
    <p:sldLayoutId id="2147483888" r:id="rId26"/>
    <p:sldLayoutId id="2147483889" r:id="rId27"/>
    <p:sldLayoutId id="2147483890" r:id="rId28"/>
    <p:sldLayoutId id="2147483891" r:id="rId29"/>
    <p:sldLayoutId id="2147483892" r:id="rId30"/>
    <p:sldLayoutId id="2147483893" r:id="rId31"/>
    <p:sldLayoutId id="2147483894" r:id="rId32"/>
    <p:sldLayoutId id="2147483895" r:id="rId33"/>
    <p:sldLayoutId id="2147483896" r:id="rId34"/>
  </p:sldLayoutIdLst>
  <p:transition>
    <p:fade/>
  </p:transition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8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None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180975" indent="-180975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lang="de-DE" sz="12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6213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Symbol" panose="05050102010706020507" pitchFamily="18" charset="2"/>
        <a:buChar char="-"/>
        <a:defRPr lang="de-DE" sz="11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78">
          <p15:clr>
            <a:srgbClr val="F26B43"/>
          </p15:clr>
        </p15:guide>
        <p15:guide id="5" orient="horz" pos="3162">
          <p15:clr>
            <a:srgbClr val="F26B43"/>
          </p15:clr>
        </p15:guide>
        <p15:guide id="7" pos="5680">
          <p15:clr>
            <a:srgbClr val="F26B43"/>
          </p15:clr>
        </p15:guide>
        <p15:guide id="8" pos="7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close up of a sign&#10;&#10;Description automatically generated">
            <a:extLst>
              <a:ext uri="{FF2B5EF4-FFF2-40B4-BE49-F238E27FC236}">
                <a16:creationId xmlns:a16="http://schemas.microsoft.com/office/drawing/2014/main" id="{E3C09595-D373-4F11-8100-C1885AF067A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3135" y="148759"/>
            <a:ext cx="8893865" cy="3541395"/>
          </a:xfrm>
        </p:spPr>
      </p:pic>
      <p:sp>
        <p:nvSpPr>
          <p:cNvPr id="33" name="Titel 32">
            <a:extLst>
              <a:ext uri="{FF2B5EF4-FFF2-40B4-BE49-F238E27FC236}">
                <a16:creationId xmlns:a16="http://schemas.microsoft.com/office/drawing/2014/main" id="{5DC1239C-6BBB-48A1-88E4-ACF7052EA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823" y="1491366"/>
            <a:ext cx="8893865" cy="3030757"/>
          </a:xfrm>
        </p:spPr>
        <p:txBody>
          <a:bodyPr/>
          <a:lstStyle/>
          <a:p>
            <a:r>
              <a:rPr lang="en-GB" dirty="0"/>
              <a:t>NAMIBIA: COVID19 </a:t>
            </a:r>
            <a:r>
              <a:rPr lang="en-GB" dirty="0" err="1"/>
              <a:t>StartUp</a:t>
            </a:r>
            <a:r>
              <a:rPr lang="en-GB" dirty="0"/>
              <a:t> Grant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3F92754-EA38-48C6-AAFC-A6F6730D42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4648" y="2875211"/>
            <a:ext cx="7970837" cy="219291"/>
          </a:xfrm>
        </p:spPr>
        <p:txBody>
          <a:bodyPr/>
          <a:lstStyle/>
          <a:p>
            <a:r>
              <a:rPr lang="en-GB" dirty="0"/>
              <a:t>Start-up Namibia | 6 July 2020</a:t>
            </a:r>
          </a:p>
        </p:txBody>
      </p:sp>
    </p:spTree>
    <p:extLst>
      <p:ext uri="{BB962C8B-B14F-4D97-AF65-F5344CB8AC3E}">
        <p14:creationId xmlns:p14="http://schemas.microsoft.com/office/powerpoint/2010/main" val="37438334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F8403E8E-92E2-48FB-BBF4-71EB9E019BA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GB" dirty="0"/>
              <a:t>OVERVIEW (1)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4CBAC3-1630-4102-AE7F-CB7CA4FB069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59417" y="4896197"/>
            <a:ext cx="533639" cy="122520"/>
          </a:xfrm>
        </p:spPr>
        <p:txBody>
          <a:bodyPr/>
          <a:lstStyle/>
          <a:p>
            <a:r>
              <a:rPr lang="en-GB" dirty="0"/>
              <a:t>06 July 2020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70B32B-0308-4A65-A0BE-22BED7F654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35EBECB-911A-44EB-94A4-F7DC7EEEB7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6C9E2-2BB7-4A31-9DDD-1EF073AAEE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6247" y="911802"/>
            <a:ext cx="4980399" cy="3495469"/>
          </a:xfrm>
        </p:spPr>
        <p:txBody>
          <a:bodyPr/>
          <a:lstStyle/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500" b="1" dirty="0">
                <a:solidFill>
                  <a:srgbClr val="C00000"/>
                </a:solidFill>
              </a:rPr>
              <a:t>Grant volume: ca. EUR 750 in </a:t>
            </a:r>
            <a:r>
              <a:rPr lang="fr-FR" sz="1500" b="1" dirty="0" err="1">
                <a:solidFill>
                  <a:srgbClr val="C00000"/>
                </a:solidFill>
              </a:rPr>
              <a:t>two</a:t>
            </a:r>
            <a:r>
              <a:rPr lang="fr-FR" sz="1500" b="1" dirty="0">
                <a:solidFill>
                  <a:srgbClr val="C00000"/>
                </a:solidFill>
              </a:rPr>
              <a:t> tranches </a:t>
            </a:r>
            <a:r>
              <a:rPr lang="fr-FR" sz="1500" b="1" dirty="0"/>
              <a:t>(non-</a:t>
            </a:r>
            <a:r>
              <a:rPr lang="fr-FR" sz="1500" b="1" dirty="0" err="1"/>
              <a:t>refundable</a:t>
            </a:r>
            <a:r>
              <a:rPr lang="fr-FR" sz="1500" dirty="0"/>
              <a:t>), in total 200 </a:t>
            </a:r>
            <a:r>
              <a:rPr lang="fr-FR" sz="1500" dirty="0" err="1"/>
              <a:t>grants</a:t>
            </a:r>
            <a:r>
              <a:rPr lang="fr-FR" sz="1500" dirty="0"/>
              <a:t> (Total budget: EUR 150T)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C00000"/>
                </a:solidFill>
              </a:rPr>
              <a:t>Application period: </a:t>
            </a:r>
            <a:r>
              <a:rPr lang="en-GB" sz="1500" dirty="0"/>
              <a:t>29 April – 8 May 2020; pay-out of first tranche on 15 May 2020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500" dirty="0"/>
              <a:t>Applications submitted </a:t>
            </a:r>
            <a:r>
              <a:rPr lang="en-GB" sz="1500" b="1" dirty="0"/>
              <a:t>exclusively online at </a:t>
            </a:r>
            <a:r>
              <a:rPr lang="en-GB" sz="1500" dirty="0"/>
              <a:t>https://startupnam.org/grantprogram/ via </a:t>
            </a:r>
            <a:r>
              <a:rPr lang="en-GB" sz="1500" b="1" dirty="0" err="1">
                <a:solidFill>
                  <a:srgbClr val="C00000"/>
                </a:solidFill>
              </a:rPr>
              <a:t>AcceleratorApp</a:t>
            </a:r>
            <a:endParaRPr lang="en-GB" sz="1500" b="1" dirty="0">
              <a:solidFill>
                <a:srgbClr val="C00000"/>
              </a:solidFill>
            </a:endParaRP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fr-FR" sz="1500" b="1" dirty="0"/>
              <a:t>In total </a:t>
            </a:r>
            <a:r>
              <a:rPr lang="fr-FR" sz="1500" b="1" dirty="0">
                <a:solidFill>
                  <a:srgbClr val="C00000"/>
                </a:solidFill>
              </a:rPr>
              <a:t>869</a:t>
            </a:r>
            <a:r>
              <a:rPr lang="fr-FR" sz="1500" b="1" dirty="0"/>
              <a:t> applications </a:t>
            </a:r>
            <a:r>
              <a:rPr lang="fr-FR" sz="1500" b="1" dirty="0" err="1"/>
              <a:t>received</a:t>
            </a:r>
            <a:endParaRPr lang="fr-FR" sz="1500" dirty="0"/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500" b="1" dirty="0">
                <a:solidFill>
                  <a:srgbClr val="C00000"/>
                </a:solidFill>
              </a:rPr>
              <a:t>240</a:t>
            </a:r>
            <a:r>
              <a:rPr lang="en-GB" sz="1500" b="1" dirty="0"/>
              <a:t> applications eligible </a:t>
            </a:r>
            <a:r>
              <a:rPr lang="en-GB" sz="1500" dirty="0"/>
              <a:t>(all documents submitted)</a:t>
            </a:r>
          </a:p>
          <a:p>
            <a:pPr marL="171450" indent="-1714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1500" b="1" dirty="0"/>
              <a:t>22 evaluators; </a:t>
            </a:r>
            <a:r>
              <a:rPr lang="en-GB" sz="1500" b="1" dirty="0">
                <a:solidFill>
                  <a:srgbClr val="C00000"/>
                </a:solidFill>
              </a:rPr>
              <a:t>200 grants awarded via point system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A8C4C9D-A0A1-4C07-BF09-9DA86967B00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0591" y="1127777"/>
            <a:ext cx="3187161" cy="318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7188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F8403E8E-92E2-48FB-BBF4-71EB9E019BA6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GB" dirty="0"/>
              <a:t>OVERVIEW (2)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4CBAC3-1630-4102-AE7F-CB7CA4FB06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 dirty="0"/>
              <a:t>27 May 2020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70B32B-0308-4A65-A0BE-22BED7F6548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dirty="0"/>
              <a:t>Titel of the presentation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935EBECB-911A-44EB-94A4-F7DC7EEEB7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 dirty="0"/>
              <a:t>Page </a:t>
            </a:r>
            <a:fld id="{3A8B5DB7-81A8-4ED4-916B-6B23CD60368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6C9E2-2BB7-4A31-9DDD-1EF073AAEE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9816" y="911802"/>
            <a:ext cx="8297177" cy="3495469"/>
          </a:xfrm>
        </p:spPr>
        <p:txBody>
          <a:bodyPr/>
          <a:lstStyle/>
          <a:p>
            <a:pPr lvl="0" fontAlgn="base"/>
            <a:r>
              <a:rPr lang="en-GB" sz="1600" b="1" dirty="0">
                <a:solidFill>
                  <a:srgbClr val="C00000"/>
                </a:solidFill>
              </a:rPr>
              <a:t>Founding Statement </a:t>
            </a:r>
            <a:r>
              <a:rPr lang="en-GB" sz="1600" dirty="0"/>
              <a:t>(not older than 5 years)</a:t>
            </a:r>
            <a:endParaRPr lang="en-NA" sz="1600" dirty="0"/>
          </a:p>
          <a:p>
            <a:pPr lvl="0" fontAlgn="base"/>
            <a:r>
              <a:rPr lang="en-GB" sz="1600" b="1" dirty="0">
                <a:solidFill>
                  <a:srgbClr val="C00000"/>
                </a:solidFill>
              </a:rPr>
              <a:t>Bank statements for January-April 2020 </a:t>
            </a:r>
            <a:r>
              <a:rPr lang="en-GB" sz="1600" dirty="0"/>
              <a:t>of business bank account</a:t>
            </a:r>
            <a:r>
              <a:rPr lang="en-US" sz="1600" dirty="0"/>
              <a:t> </a:t>
            </a:r>
            <a:r>
              <a:rPr lang="en-US" sz="1600" b="1" dirty="0"/>
              <a:t>showing substantial loss of revenue</a:t>
            </a:r>
            <a:r>
              <a:rPr lang="en-US" sz="1600" dirty="0"/>
              <a:t> during the period of the lockdown or thereafter</a:t>
            </a:r>
            <a:endParaRPr lang="en-NA" sz="1600" dirty="0"/>
          </a:p>
          <a:p>
            <a:pPr lvl="0" fontAlgn="base"/>
            <a:r>
              <a:rPr lang="en-GB" sz="1600" b="1" dirty="0">
                <a:solidFill>
                  <a:srgbClr val="C00000"/>
                </a:solidFill>
              </a:rPr>
              <a:t>Social Security Registration</a:t>
            </a:r>
          </a:p>
          <a:p>
            <a:pPr lvl="0" fontAlgn="base"/>
            <a:r>
              <a:rPr lang="en-GB" sz="1600" b="1" dirty="0">
                <a:solidFill>
                  <a:srgbClr val="C00000"/>
                </a:solidFill>
              </a:rPr>
              <a:t>SME Certificate</a:t>
            </a:r>
            <a:endParaRPr lang="en-NA" sz="1600" b="1" dirty="0">
              <a:solidFill>
                <a:srgbClr val="C00000"/>
              </a:solidFill>
            </a:endParaRPr>
          </a:p>
          <a:p>
            <a:pPr lvl="0" fontAlgn="base"/>
            <a:r>
              <a:rPr lang="en-GB" sz="1600" b="1" dirty="0"/>
              <a:t>Business continuity plan</a:t>
            </a:r>
            <a:r>
              <a:rPr lang="en-GB" sz="1600" dirty="0"/>
              <a:t> to detail the </a:t>
            </a:r>
            <a:r>
              <a:rPr lang="en-GB" sz="1600" b="1" dirty="0">
                <a:solidFill>
                  <a:srgbClr val="C00000"/>
                </a:solidFill>
              </a:rPr>
              <a:t>use of funds and strategies to save jobs </a:t>
            </a:r>
            <a:r>
              <a:rPr lang="en-GB" sz="1600" dirty="0"/>
              <a:t>by answering the following questions:</a:t>
            </a:r>
            <a:endParaRPr lang="en-NA" sz="1600" dirty="0"/>
          </a:p>
          <a:p>
            <a:pPr lvl="2"/>
            <a:r>
              <a:rPr lang="en-GB" sz="1400" dirty="0"/>
              <a:t>Which measures did you take to reduce fixed costs in your business (i.e. rent, license costs, loan/insurance premiums, interest payments, utilities, wages, etc.)</a:t>
            </a:r>
            <a:endParaRPr lang="en-NA" sz="1800" dirty="0"/>
          </a:p>
          <a:p>
            <a:pPr lvl="2"/>
            <a:r>
              <a:rPr lang="en-GB" sz="1400" dirty="0"/>
              <a:t>Which measures did you take to find other/additional sources of revenue for your business?</a:t>
            </a:r>
            <a:endParaRPr lang="en-NA" sz="1800" dirty="0"/>
          </a:p>
          <a:p>
            <a:pPr lvl="2"/>
            <a:r>
              <a:rPr lang="en-GB" sz="1400" dirty="0"/>
              <a:t>How many people did your business employ before the lockdown?</a:t>
            </a:r>
            <a:endParaRPr lang="en-NA" sz="1800" dirty="0"/>
          </a:p>
          <a:p>
            <a:pPr lvl="2"/>
            <a:r>
              <a:rPr lang="en-GB" sz="1400" dirty="0"/>
              <a:t>Which measures did you take to save jobs in your business? </a:t>
            </a:r>
            <a:endParaRPr lang="en-NA" sz="18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A" sz="1600" dirty="0"/>
          </a:p>
        </p:txBody>
      </p:sp>
    </p:spTree>
    <p:extLst>
      <p:ext uri="{BB962C8B-B14F-4D97-AF65-F5344CB8AC3E}">
        <p14:creationId xmlns:p14="http://schemas.microsoft.com/office/powerpoint/2010/main" val="280132953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C6C076-EFC7-4213-9DE8-0E934BB501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00" b="1" i="1" dirty="0"/>
              <a:t>Statistics</a:t>
            </a:r>
            <a:r>
              <a:rPr lang="en-US" sz="1600" b="1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Gender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b="1" dirty="0"/>
              <a:t>All applications </a:t>
            </a:r>
            <a:r>
              <a:rPr lang="en-US" sz="1600" dirty="0"/>
              <a:t>(N=869): 58% male and 42% female </a:t>
            </a:r>
            <a:endParaRPr lang="en-US" sz="1600" b="1" dirty="0">
              <a:solidFill>
                <a:srgbClr val="C00000"/>
              </a:solidFill>
            </a:endParaRP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b="1" dirty="0"/>
              <a:t>Successful applicants </a:t>
            </a:r>
            <a:r>
              <a:rPr lang="en-US" sz="1600" dirty="0"/>
              <a:t>(N=200) </a:t>
            </a:r>
            <a:r>
              <a:rPr lang="en-US" sz="1600" b="1" dirty="0">
                <a:solidFill>
                  <a:srgbClr val="C00000"/>
                </a:solidFill>
              </a:rPr>
              <a:t>41% female, 59% male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Regions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Namibia has 14 regions, applications received from all 14 regions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dirty="0" err="1"/>
              <a:t>Khomas</a:t>
            </a:r>
            <a:r>
              <a:rPr lang="en-US" sz="1600" dirty="0"/>
              <a:t> region (with Windhoek as Namibia’s capital) 39% of applications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Main Sectors (Recipients)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dirty="0"/>
              <a:t>Tourism and Hospitality, Construction, Wholesale &amp; Retail Trade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indent="0">
              <a:buNone/>
            </a:pPr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D29D4B-5028-4B8A-9DFE-CF454124C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&amp; Lessons learned</a:t>
            </a:r>
            <a:endParaRPr lang="en-NA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B4D9B3-6F33-4BA7-B6F1-4148F7A24F3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600" b="1" i="1" dirty="0"/>
              <a:t>Lessons learned</a:t>
            </a:r>
          </a:p>
          <a:p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err="1"/>
              <a:t>AcceleratorApp</a:t>
            </a:r>
            <a:r>
              <a:rPr lang="en-US" sz="1600" dirty="0"/>
              <a:t> is great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When there is an incentive, also rural SMEs can go digital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Bank Account Statements</a:t>
            </a:r>
            <a:r>
              <a:rPr lang="en-US" sz="1600" dirty="0"/>
              <a:t>: often show little to no business activity; most Start-ups/SMEs still cash based.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Shows need for </a:t>
            </a:r>
            <a:r>
              <a:rPr lang="en-US" sz="1600" b="1" dirty="0"/>
              <a:t>financial literacy / financial management training</a:t>
            </a:r>
            <a:r>
              <a:rPr lang="en-US" sz="1600" dirty="0"/>
              <a:t>!</a:t>
            </a:r>
            <a:endParaRPr lang="en-NA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AA955-66B1-46E8-B74A-0AD235F02E7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 dirty="0"/>
              <a:t>06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5FC84-4E54-46E7-89F1-4313C9F2AAD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Titel of the presentation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4BF31-3FBF-4ECA-8EC6-A95AAD7A411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3A8B5DB7-81A8-4ED4-916B-6B23CD60368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75577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605980B-AEA4-417B-87AC-74C8B15924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00" b="1" dirty="0"/>
              <a:t>Option 1: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</a:rPr>
              <a:t>Grant or Financing Agreement via HQ </a:t>
            </a:r>
            <a:r>
              <a:rPr lang="en-US" sz="1600" dirty="0"/>
              <a:t>/ ELVIS with an intermediary/partner institution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Financing Agreement – Partner needs to be mentioned in the Module Proposal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Partner needs to be a non-for profit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Can take (very) long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9C682A-A7DB-4C68-9161-3EF371A5A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pay the money</a:t>
            </a:r>
            <a:endParaRPr lang="en-NA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3A33CE9-7B89-418B-B89D-A17BAC533A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0" y="1020968"/>
            <a:ext cx="4122182" cy="3495469"/>
          </a:xfrm>
        </p:spPr>
        <p:txBody>
          <a:bodyPr/>
          <a:lstStyle/>
          <a:p>
            <a:r>
              <a:rPr lang="en-US" sz="1600" b="1" dirty="0"/>
              <a:t>Option 2: or how we did 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</a:rPr>
              <a:t>Contract Amendment with existing consultancy </a:t>
            </a:r>
            <a:r>
              <a:rPr lang="en-US" sz="1600" dirty="0"/>
              <a:t>(GFA Consulting Group) NB: a large component of our project has been awarded to an external contractor (</a:t>
            </a:r>
            <a:r>
              <a:rPr lang="en-US" sz="1600" dirty="0" err="1"/>
              <a:t>Vergabequote</a:t>
            </a:r>
            <a:r>
              <a:rPr lang="en-US" sz="16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</a:rPr>
              <a:t>Top-up existing contract</a:t>
            </a:r>
            <a:r>
              <a:rPr lang="en-US" sz="1600" dirty="0"/>
              <a:t> by EUR 160T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GFA paid out grants via their local (Namibian) payroll partner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C00000"/>
                </a:solidFill>
              </a:rPr>
              <a:t>Only worked because: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en-US" sz="1600" dirty="0" err="1"/>
              <a:t>Mrs</a:t>
            </a:r>
            <a:r>
              <a:rPr lang="en-US" sz="1600" dirty="0"/>
              <a:t> Elisabeth </a:t>
            </a:r>
            <a:r>
              <a:rPr lang="en-US" sz="1600" dirty="0" err="1"/>
              <a:t>Birkenh</a:t>
            </a:r>
            <a:r>
              <a:rPr lang="de-DE" sz="1600" dirty="0"/>
              <a:t>äger (ELVIS) is the best</a:t>
            </a:r>
          </a:p>
          <a:p>
            <a:pPr marL="352425" lvl="1" indent="-171450">
              <a:buFont typeface="Arial" panose="020B0604020202020204" pitchFamily="34" charset="0"/>
              <a:buChar char="•"/>
            </a:pPr>
            <a:r>
              <a:rPr lang="de-DE" sz="1600" dirty="0"/>
              <a:t>GFA is a big company, has enough liquidity</a:t>
            </a:r>
          </a:p>
          <a:p>
            <a:pPr lvl="1" indent="0">
              <a:buNone/>
            </a:pPr>
            <a:endParaRPr lang="en-US" sz="16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A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A004C-0F59-4345-A2BF-B811DE60623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GB" dirty="0"/>
              <a:t>06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334E3-E97C-481A-8A2C-1C493187B0A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Titel of the presentation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16A42-F13F-4CE8-B2F4-ACD4711F128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GB"/>
              <a:t>Page </a:t>
            </a:r>
            <a:fld id="{3A8B5DB7-81A8-4ED4-916B-6B23CD60368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1272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8E63DECB-2C45-4417-9EC9-4ED47EC87C79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9817" y="906086"/>
            <a:ext cx="8385421" cy="3507971"/>
          </a:xfr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5AFCE4AA-2B69-418B-B263-ED4779FF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Application Management: AcceleratorApp</a:t>
            </a:r>
            <a:endParaRPr lang="en-NA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2E16ED-0C24-48E9-B734-8100058597F2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en-GB" dirty="0"/>
              <a:t>06 July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BB1D7-9028-43A0-A754-DA76561FDD3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GB"/>
              <a:t>Titel of the presentation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0BFC8-4B59-4EA1-97AF-0358BD4462F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en-GB"/>
              <a:t>Page </a:t>
            </a:r>
            <a:fld id="{3A8B5DB7-81A8-4ED4-916B-6B23CD60368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4670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8880-E5FD-42B4-9AB9-53C2C6539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  <a:endParaRPr lang="en-N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7BD8-F15B-4F79-8A5A-A125F874F3B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GB" dirty="0"/>
              <a:t>06 July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D03BC-7459-4AA2-8EC8-81C8F96FA0A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/>
              <a:t>Titel of the presentation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F3810-7429-49E6-B1CE-62D91F60EDA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en-GB"/>
              <a:t>Page </a:t>
            </a:r>
            <a:fld id="{3A8B5DB7-81A8-4ED4-916B-6B23CD60368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5B83288-8A72-4F24-BC2D-A3AAECFCE67C}"/>
              </a:ext>
            </a:extLst>
          </p:cNvPr>
          <p:cNvSpPr txBox="1">
            <a:spLocks/>
          </p:cNvSpPr>
          <p:nvPr/>
        </p:nvSpPr>
        <p:spPr>
          <a:xfrm>
            <a:off x="1471237" y="1344262"/>
            <a:ext cx="2671574" cy="17627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6213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lang="de-DE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LI"/>
              <a:t>Anna Vambe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7E84F678-5DF5-4D98-BE25-0F25F82E5AA9}"/>
              </a:ext>
            </a:extLst>
          </p:cNvPr>
          <p:cNvSpPr txBox="1">
            <a:spLocks/>
          </p:cNvSpPr>
          <p:nvPr/>
        </p:nvSpPr>
        <p:spPr>
          <a:xfrm>
            <a:off x="1471237" y="1568355"/>
            <a:ext cx="2671574" cy="176276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6213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lang="de-DE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LI" dirty="0"/>
              <a:t>Project Manager Start-up Namibia</a:t>
            </a:r>
          </a:p>
        </p:txBody>
      </p:sp>
      <p:pic>
        <p:nvPicPr>
          <p:cNvPr id="9" name="Picture 8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CDF1E9E5-C776-4056-A571-2C16128DB1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079" y="1243099"/>
            <a:ext cx="885176" cy="1328651"/>
          </a:xfrm>
          <a:prstGeom prst="rect">
            <a:avLst/>
          </a:prstGeom>
        </p:spPr>
      </p:pic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C699884E-F5DE-449C-9F96-4F193163E2DA}"/>
              </a:ext>
            </a:extLst>
          </p:cNvPr>
          <p:cNvSpPr txBox="1">
            <a:spLocks/>
          </p:cNvSpPr>
          <p:nvPr/>
        </p:nvSpPr>
        <p:spPr bwMode="gray">
          <a:xfrm>
            <a:off x="1529426" y="1951667"/>
            <a:ext cx="2671574" cy="601268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de-D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6213" algn="l" defTabSz="6858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Symbol" panose="05050102010706020507" pitchFamily="18" charset="2"/>
              <a:buChar char="-"/>
              <a:defRPr lang="de-DE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anna.vambe@giz.de</a:t>
            </a:r>
          </a:p>
        </p:txBody>
      </p:sp>
    </p:spTree>
    <p:extLst>
      <p:ext uri="{BB962C8B-B14F-4D97-AF65-F5344CB8AC3E}">
        <p14:creationId xmlns:p14="http://schemas.microsoft.com/office/powerpoint/2010/main" val="202635440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ster English">
  <a:themeElements>
    <a:clrScheme name="Benutzerdefiniert 47">
      <a:dk1>
        <a:sysClr val="windowText" lastClr="000000"/>
      </a:dk1>
      <a:lt1>
        <a:sysClr val="window" lastClr="FFFFFF"/>
      </a:lt1>
      <a:dk2>
        <a:srgbClr val="6F6F6F"/>
      </a:dk2>
      <a:lt2>
        <a:srgbClr val="E6E6E6"/>
      </a:lt2>
      <a:accent1>
        <a:srgbClr val="C80F0F"/>
      </a:accent1>
      <a:accent2>
        <a:srgbClr val="89AE10"/>
      </a:accent2>
      <a:accent3>
        <a:srgbClr val="FDC400"/>
      </a:accent3>
      <a:accent4>
        <a:srgbClr val="F8E946"/>
      </a:accent4>
      <a:accent5>
        <a:srgbClr val="0077B2"/>
      </a:accent5>
      <a:accent6>
        <a:srgbClr val="AAAAAA"/>
      </a:accent6>
      <a:hlink>
        <a:srgbClr val="C80F0F"/>
      </a:hlink>
      <a:folHlink>
        <a:srgbClr val="C80F0F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aster English">
  <a:themeElements>
    <a:clrScheme name="Benutzerdefiniert 47">
      <a:dk1>
        <a:sysClr val="windowText" lastClr="000000"/>
      </a:dk1>
      <a:lt1>
        <a:sysClr val="window" lastClr="FFFFFF"/>
      </a:lt1>
      <a:dk2>
        <a:srgbClr val="6F6F6F"/>
      </a:dk2>
      <a:lt2>
        <a:srgbClr val="E6E6E6"/>
      </a:lt2>
      <a:accent1>
        <a:srgbClr val="C80F0F"/>
      </a:accent1>
      <a:accent2>
        <a:srgbClr val="89AE10"/>
      </a:accent2>
      <a:accent3>
        <a:srgbClr val="FDC400"/>
      </a:accent3>
      <a:accent4>
        <a:srgbClr val="F8E946"/>
      </a:accent4>
      <a:accent5>
        <a:srgbClr val="0077B2"/>
      </a:accent5>
      <a:accent6>
        <a:srgbClr val="AAAAAA"/>
      </a:accent6>
      <a:hlink>
        <a:srgbClr val="C80F0F"/>
      </a:hlink>
      <a:folHlink>
        <a:srgbClr val="C80F0F"/>
      </a:folHlink>
    </a:clrScheme>
    <a:fontScheme name="Benutzerdefiniert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0C4808D2E73F48AFE1BD1ECFCF34C4" ma:contentTypeVersion="11" ma:contentTypeDescription="Ein neues Dokument erstellen." ma:contentTypeScope="" ma:versionID="3347a4f745cfbfe43f4733cbfdce6e6c">
  <xsd:schema xmlns:xsd="http://www.w3.org/2001/XMLSchema" xmlns:xs="http://www.w3.org/2001/XMLSchema" xmlns:p="http://schemas.microsoft.com/office/2006/metadata/properties" xmlns:ns2="610782fe-19c2-4068-ac6b-03484681a69f" xmlns:ns3="e310793b-bab3-49ff-806d-71d449ecdef2" targetNamespace="http://schemas.microsoft.com/office/2006/metadata/properties" ma:root="true" ma:fieldsID="6995ab2abe955d23d09523ec5928b1d1" ns2:_="" ns3:_="">
    <xsd:import namespace="610782fe-19c2-4068-ac6b-03484681a69f"/>
    <xsd:import namespace="e310793b-bab3-49ff-806d-71d449ecde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782fe-19c2-4068-ac6b-03484681a6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10793b-bab3-49ff-806d-71d449ecdef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51BB2B-23A5-4212-8629-A6BDD8A201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36CD9-FC76-4FDE-BD02-32D21EFDDD31}">
  <ds:schemaRefs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dbe0ab4-5a56-490b-8f82-91038a55f73c"/>
  </ds:schemaRefs>
</ds:datastoreItem>
</file>

<file path=customXml/itemProps3.xml><?xml version="1.0" encoding="utf-8"?>
<ds:datastoreItem xmlns:ds="http://schemas.openxmlformats.org/officeDocument/2006/customXml" ds:itemID="{054B810B-ACBF-4DCF-B97E-D71CA588DBA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554</Words>
  <Application>Microsoft Office PowerPoint</Application>
  <PresentationFormat>On-screen Show (16:9)</PresentationFormat>
  <Paragraphs>74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Symbol</vt:lpstr>
      <vt:lpstr>Wingdings</vt:lpstr>
      <vt:lpstr>Master English</vt:lpstr>
      <vt:lpstr>1_Master English</vt:lpstr>
      <vt:lpstr>NAMIBIA: COVID19 StartUp Grant</vt:lpstr>
      <vt:lpstr>OVERVIEW (1)</vt:lpstr>
      <vt:lpstr>OVERVIEW (2)</vt:lpstr>
      <vt:lpstr>Statistics &amp; Lessons learned</vt:lpstr>
      <vt:lpstr>How did we pay the money</vt:lpstr>
      <vt:lpstr>Application Management: AcceleratorApp</vt:lpstr>
      <vt:lpstr>Thank you!</vt:lpstr>
    </vt:vector>
  </TitlesOfParts>
  <Company>GIZ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GIZ Master</dc:title>
  <dc:creator>Bauer, Vanessa GIZ</dc:creator>
  <cp:lastModifiedBy>Vambe, Anna GIZ NA</cp:lastModifiedBy>
  <cp:revision>969</cp:revision>
  <dcterms:created xsi:type="dcterms:W3CDTF">2017-09-14T11:33:37Z</dcterms:created>
  <dcterms:modified xsi:type="dcterms:W3CDTF">2020-07-06T21:07:32Z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0x0101005A0C4808D2E73F48AFE1BD1ECFCF34C4</vt:lpwstr>
  </property>
</Properties>
</file>