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427" r:id="rId5"/>
    <p:sldId id="428" r:id="rId6"/>
    <p:sldId id="426" r:id="rId7"/>
    <p:sldId id="430" r:id="rId8"/>
    <p:sldId id="429" r:id="rId9"/>
    <p:sldId id="431" r:id="rId10"/>
    <p:sldId id="432" r:id="rId11"/>
    <p:sldId id="433" r:id="rId12"/>
    <p:sldId id="434" r:id="rId13"/>
    <p:sldId id="440" r:id="rId14"/>
    <p:sldId id="435" r:id="rId15"/>
    <p:sldId id="436" r:id="rId16"/>
    <p:sldId id="441" r:id="rId17"/>
    <p:sldId id="442" r:id="rId18"/>
    <p:sldId id="437" r:id="rId19"/>
    <p:sldId id="438" r:id="rId20"/>
    <p:sldId id="439"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la Masarova" initials="NM" lastIdx="10" clrIdx="0">
    <p:extLst>
      <p:ext uri="{19B8F6BF-5375-455C-9EA6-DF929625EA0E}">
        <p15:presenceInfo xmlns:p15="http://schemas.microsoft.com/office/powerpoint/2012/main" userId="S::n.masarova@common-sense.at::9524898e-e9c7-45b3-95f5-a2267e5502dd" providerId="AD"/>
      </p:ext>
    </p:extLst>
  </p:cmAuthor>
  <p:cmAuthor id="2" name="Irakli Samkharadze" initials="IS" lastIdx="46" clrIdx="1">
    <p:extLst>
      <p:ext uri="{19B8F6BF-5375-455C-9EA6-DF929625EA0E}">
        <p15:presenceInfo xmlns:p15="http://schemas.microsoft.com/office/powerpoint/2012/main" userId="Irakli Samkharadze" providerId="None"/>
      </p:ext>
    </p:extLst>
  </p:cmAuthor>
  <p:cmAuthor id="3" name="Muna Shalan" initials="MS" lastIdx="1" clrIdx="2">
    <p:extLst>
      <p:ext uri="{19B8F6BF-5375-455C-9EA6-DF929625EA0E}">
        <p15:presenceInfo xmlns:p15="http://schemas.microsoft.com/office/powerpoint/2012/main" userId="Muna Shal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377"/>
    <a:srgbClr val="8EB92D"/>
    <a:srgbClr val="5D7824"/>
    <a:srgbClr val="002844"/>
    <a:srgbClr val="002945"/>
    <a:srgbClr val="FFFFFF"/>
    <a:srgbClr val="9FD278"/>
    <a:srgbClr val="85CF7B"/>
    <a:srgbClr val="4CAB3F"/>
    <a:srgbClr val="F4F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2A2A5-BD85-4987-9A57-7E8C4BE89F38}" type="datetimeFigureOut">
              <a:rPr lang="de-DE" smtClean="0"/>
              <a:t>29.06.2020</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509B0-0B0F-43F7-BDC7-BEDE8E9AE949}" type="slidenum">
              <a:rPr lang="de-DE" smtClean="0"/>
              <a:t>‹Nr.›</a:t>
            </a:fld>
            <a:endParaRPr lang="de-DE"/>
          </a:p>
        </p:txBody>
      </p:sp>
    </p:spTree>
    <p:extLst>
      <p:ext uri="{BB962C8B-B14F-4D97-AF65-F5344CB8AC3E}">
        <p14:creationId xmlns:p14="http://schemas.microsoft.com/office/powerpoint/2010/main" val="134072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1" name="Titel 1"/>
          <p:cNvSpPr>
            <a:spLocks noGrp="1"/>
          </p:cNvSpPr>
          <p:nvPr>
            <p:ph type="title" hasCustomPrompt="1"/>
          </p:nvPr>
        </p:nvSpPr>
        <p:spPr>
          <a:xfrm>
            <a:off x="653649" y="2710583"/>
            <a:ext cx="4349373" cy="1224136"/>
          </a:xfrm>
          <a:prstGeom prst="rect">
            <a:avLst/>
          </a:prstGeom>
          <a:noFill/>
          <a:ln w="9525">
            <a:noFill/>
            <a:miter lim="800000"/>
            <a:headEnd/>
            <a:tailEnd/>
          </a:ln>
          <a:effectLst/>
        </p:spPr>
        <p:txBody>
          <a:bodyPr vert="horz" wrap="square" lIns="0" tIns="0" rIns="0" bIns="0" numCol="1" spcCol="0" rtlCol="0" anchor="t" anchorCtr="0" compatLnSpc="1">
            <a:prstTxWarp prst="textNoShape">
              <a:avLst/>
            </a:prstTxWarp>
            <a:noAutofit/>
          </a:bodyPr>
          <a:lstStyle>
            <a:lvl1pPr>
              <a:defRPr lang="de-DE" sz="3500" b="0" baseline="0" dirty="0">
                <a:latin typeface="Calibri Light" panose="020F0302020204030204" pitchFamily="34" charset="0"/>
                <a:ea typeface="+mn-ea"/>
                <a:cs typeface="Segoe UI Light" panose="020B0502040204020203" pitchFamily="34" charset="0"/>
              </a:defRPr>
            </a:lvl1pPr>
          </a:lstStyle>
          <a:p>
            <a:pPr marL="0" lvl="0" indent="0">
              <a:lnSpc>
                <a:spcPct val="100000"/>
              </a:lnSpc>
              <a:spcBef>
                <a:spcPts val="1430"/>
              </a:spcBef>
              <a:buClr>
                <a:srgbClr val="6C9345"/>
              </a:buClr>
              <a:buFont typeface="Wingdings" pitchFamily="2" charset="2"/>
              <a:buNone/>
            </a:pPr>
            <a:r>
              <a:rPr lang="de-DE" err="1"/>
              <a:t>Powerpoint</a:t>
            </a:r>
            <a:r>
              <a:rPr lang="de-DE"/>
              <a:t>-Vorlage </a:t>
            </a:r>
            <a:br>
              <a:rPr lang="de-DE"/>
            </a:br>
            <a:r>
              <a:rPr lang="de-DE"/>
              <a:t>Calibri Light in 40pt</a:t>
            </a:r>
          </a:p>
        </p:txBody>
      </p:sp>
      <p:sp>
        <p:nvSpPr>
          <p:cNvPr id="22" name="Textplatzhalter 2"/>
          <p:cNvSpPr>
            <a:spLocks noGrp="1"/>
          </p:cNvSpPr>
          <p:nvPr>
            <p:ph type="body" idx="1" hasCustomPrompt="1"/>
          </p:nvPr>
        </p:nvSpPr>
        <p:spPr bwMode="ltGray">
          <a:xfrm>
            <a:off x="653649" y="4015132"/>
            <a:ext cx="5396140" cy="720080"/>
          </a:xfrm>
          <a:prstGeom prst="rect">
            <a:avLst/>
          </a:prstGeom>
          <a:noFill/>
          <a:ln w="9525">
            <a:noFill/>
            <a:miter lim="800000"/>
            <a:headEnd/>
            <a:tailEnd/>
          </a:ln>
          <a:effectLst/>
        </p:spPr>
        <p:txBody>
          <a:bodyPr vert="horz" wrap="square" lIns="0" tIns="0" rIns="0" bIns="0" numCol="1" spcCol="0" anchor="t" anchorCtr="0" compatLnSpc="1">
            <a:prstTxWarp prst="textNoShape">
              <a:avLst/>
            </a:prstTxWarp>
          </a:bodyPr>
          <a:lstStyle>
            <a:lvl1pPr>
              <a:lnSpc>
                <a:spcPts val="2104"/>
              </a:lnSpc>
              <a:spcBef>
                <a:spcPts val="0"/>
              </a:spcBef>
              <a:spcAft>
                <a:spcPts val="0"/>
              </a:spcAft>
              <a:defRPr lang="de-DE" sz="1900" b="0" kern="0" baseline="0" dirty="0" smtClean="0">
                <a:solidFill>
                  <a:schemeClr val="accent6">
                    <a:lumMod val="50000"/>
                  </a:schemeClr>
                </a:solidFill>
                <a:latin typeface="Calibri" panose="020F0502020204030204" pitchFamily="34" charset="0"/>
                <a:ea typeface="+mn-ea"/>
                <a:cs typeface="Segoe UI" panose="020B0502040204020203" pitchFamily="34" charset="0"/>
              </a:defRPr>
            </a:lvl1pPr>
          </a:lstStyle>
          <a:p>
            <a:pPr>
              <a:lnSpc>
                <a:spcPts val="2400"/>
              </a:lnSpc>
              <a:spcBef>
                <a:spcPts val="0"/>
              </a:spcBef>
            </a:pPr>
            <a:r>
              <a:rPr lang="de-DE" err="1"/>
              <a:t>Subline</a:t>
            </a:r>
            <a:r>
              <a:rPr lang="de-DE"/>
              <a:t> Calibri in 22pt</a:t>
            </a:r>
          </a:p>
        </p:txBody>
      </p:sp>
    </p:spTree>
    <p:extLst>
      <p:ext uri="{BB962C8B-B14F-4D97-AF65-F5344CB8AC3E}">
        <p14:creationId xmlns:p14="http://schemas.microsoft.com/office/powerpoint/2010/main" val="62687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9" name="Bildplatzhalter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2805" r="21440" b="-1"/>
          <a:stretch/>
        </p:blipFill>
        <p:spPr>
          <a:xfrm rot="5400000">
            <a:off x="3310760" y="1024763"/>
            <a:ext cx="5686640" cy="5979840"/>
          </a:xfrm>
          <a:custGeom>
            <a:avLst/>
            <a:gdLst>
              <a:gd name="connsiteX0" fmla="*/ 0 w 8455969"/>
              <a:gd name="connsiteY0" fmla="*/ 0 h 7561263"/>
              <a:gd name="connsiteX1" fmla="*/ 8455969 w 8455969"/>
              <a:gd name="connsiteY1" fmla="*/ 0 h 7561263"/>
              <a:gd name="connsiteX2" fmla="*/ 8455969 w 8455969"/>
              <a:gd name="connsiteY2" fmla="*/ 7561263 h 7561263"/>
              <a:gd name="connsiteX3" fmla="*/ 0 w 8455969"/>
              <a:gd name="connsiteY3" fmla="*/ 7561263 h 7561263"/>
              <a:gd name="connsiteX4" fmla="*/ 0 w 8455969"/>
              <a:gd name="connsiteY4"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0 w 8455969"/>
              <a:gd name="connsiteY4"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095971 w 8455969"/>
              <a:gd name="connsiteY4" fmla="*/ 1088967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569796 w 8455969"/>
              <a:gd name="connsiteY4" fmla="*/ 573578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569796 w 8455969"/>
              <a:gd name="connsiteY4" fmla="*/ 573578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569796 w 8455969"/>
              <a:gd name="connsiteY4" fmla="*/ 573578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470043 w 8455969"/>
              <a:gd name="connsiteY4" fmla="*/ 556953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470043 w 8455969"/>
              <a:gd name="connsiteY4" fmla="*/ 556953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844116 w 8455969"/>
              <a:gd name="connsiteY4" fmla="*/ 856211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844116 w 8455969"/>
              <a:gd name="connsiteY4" fmla="*/ 856211 h 7561263"/>
              <a:gd name="connsiteX5" fmla="*/ 0 w 8455969"/>
              <a:gd name="connsiteY5" fmla="*/ 0 h 7561263"/>
              <a:gd name="connsiteX0" fmla="*/ 0 w 8455969"/>
              <a:gd name="connsiteY0" fmla="*/ 0 h 7568364"/>
              <a:gd name="connsiteX1" fmla="*/ 8455969 w 8455969"/>
              <a:gd name="connsiteY1" fmla="*/ 0 h 7568364"/>
              <a:gd name="connsiteX2" fmla="*/ 8455969 w 8455969"/>
              <a:gd name="connsiteY2" fmla="*/ 7561263 h 7568364"/>
              <a:gd name="connsiteX3" fmla="*/ 7653424 w 8455969"/>
              <a:gd name="connsiteY3" fmla="*/ 7568364 h 7568364"/>
              <a:gd name="connsiteX4" fmla="*/ 1844116 w 8455969"/>
              <a:gd name="connsiteY4" fmla="*/ 856211 h 7568364"/>
              <a:gd name="connsiteX5" fmla="*/ 0 w 8455969"/>
              <a:gd name="connsiteY5" fmla="*/ 0 h 7568364"/>
              <a:gd name="connsiteX0" fmla="*/ 0 w 8464282"/>
              <a:gd name="connsiteY0" fmla="*/ 0 h 7568364"/>
              <a:gd name="connsiteX1" fmla="*/ 8455969 w 8464282"/>
              <a:gd name="connsiteY1" fmla="*/ 0 h 7568364"/>
              <a:gd name="connsiteX2" fmla="*/ 8464282 w 8464282"/>
              <a:gd name="connsiteY2" fmla="*/ 7561263 h 7568364"/>
              <a:gd name="connsiteX3" fmla="*/ 7653424 w 8464282"/>
              <a:gd name="connsiteY3" fmla="*/ 7568364 h 7568364"/>
              <a:gd name="connsiteX4" fmla="*/ 1844116 w 8464282"/>
              <a:gd name="connsiteY4" fmla="*/ 856211 h 7568364"/>
              <a:gd name="connsiteX5" fmla="*/ 0 w 8464282"/>
              <a:gd name="connsiteY5" fmla="*/ 0 h 7568364"/>
              <a:gd name="connsiteX0" fmla="*/ 0 w 8464282"/>
              <a:gd name="connsiteY0" fmla="*/ 0 h 7577888"/>
              <a:gd name="connsiteX1" fmla="*/ 8455969 w 8464282"/>
              <a:gd name="connsiteY1" fmla="*/ 0 h 7577888"/>
              <a:gd name="connsiteX2" fmla="*/ 8464282 w 8464282"/>
              <a:gd name="connsiteY2" fmla="*/ 7577888 h 7577888"/>
              <a:gd name="connsiteX3" fmla="*/ 7653424 w 8464282"/>
              <a:gd name="connsiteY3" fmla="*/ 7568364 h 7577888"/>
              <a:gd name="connsiteX4" fmla="*/ 1844116 w 8464282"/>
              <a:gd name="connsiteY4" fmla="*/ 856211 h 7577888"/>
              <a:gd name="connsiteX5" fmla="*/ 0 w 8464282"/>
              <a:gd name="connsiteY5" fmla="*/ 0 h 7577888"/>
              <a:gd name="connsiteX0" fmla="*/ 0 w 8464282"/>
              <a:gd name="connsiteY0" fmla="*/ 0 h 7577888"/>
              <a:gd name="connsiteX1" fmla="*/ 8455969 w 8464282"/>
              <a:gd name="connsiteY1" fmla="*/ 0 h 7577888"/>
              <a:gd name="connsiteX2" fmla="*/ 8464282 w 8464282"/>
              <a:gd name="connsiteY2" fmla="*/ 7577888 h 7577888"/>
              <a:gd name="connsiteX3" fmla="*/ 7661737 w 8464282"/>
              <a:gd name="connsiteY3" fmla="*/ 7576676 h 7577888"/>
              <a:gd name="connsiteX4" fmla="*/ 1844116 w 8464282"/>
              <a:gd name="connsiteY4" fmla="*/ 856211 h 7577888"/>
              <a:gd name="connsiteX5" fmla="*/ 0 w 8464282"/>
              <a:gd name="connsiteY5" fmla="*/ 0 h 7577888"/>
              <a:gd name="connsiteX0" fmla="*/ 0 w 8464282"/>
              <a:gd name="connsiteY0" fmla="*/ 0 h 7577888"/>
              <a:gd name="connsiteX1" fmla="*/ 8464282 w 8464282"/>
              <a:gd name="connsiteY1" fmla="*/ 0 h 7577888"/>
              <a:gd name="connsiteX2" fmla="*/ 8464282 w 8464282"/>
              <a:gd name="connsiteY2" fmla="*/ 7577888 h 7577888"/>
              <a:gd name="connsiteX3" fmla="*/ 7661737 w 8464282"/>
              <a:gd name="connsiteY3" fmla="*/ 7576676 h 7577888"/>
              <a:gd name="connsiteX4" fmla="*/ 1844116 w 8464282"/>
              <a:gd name="connsiteY4" fmla="*/ 856211 h 7577888"/>
              <a:gd name="connsiteX5" fmla="*/ 0 w 8464282"/>
              <a:gd name="connsiteY5" fmla="*/ 0 h 7577888"/>
              <a:gd name="connsiteX0" fmla="*/ 0 w 8464282"/>
              <a:gd name="connsiteY0" fmla="*/ 0 h 7618239"/>
              <a:gd name="connsiteX1" fmla="*/ 8464282 w 8464282"/>
              <a:gd name="connsiteY1" fmla="*/ 0 h 7618239"/>
              <a:gd name="connsiteX2" fmla="*/ 8464282 w 8464282"/>
              <a:gd name="connsiteY2" fmla="*/ 7577888 h 7618239"/>
              <a:gd name="connsiteX3" fmla="*/ 7703301 w 8464282"/>
              <a:gd name="connsiteY3" fmla="*/ 7618239 h 7618239"/>
              <a:gd name="connsiteX4" fmla="*/ 1844116 w 8464282"/>
              <a:gd name="connsiteY4" fmla="*/ 856211 h 7618239"/>
              <a:gd name="connsiteX5" fmla="*/ 0 w 8464282"/>
              <a:gd name="connsiteY5" fmla="*/ 0 h 7618239"/>
              <a:gd name="connsiteX0" fmla="*/ 0 w 8464282"/>
              <a:gd name="connsiteY0" fmla="*/ 0 h 7627764"/>
              <a:gd name="connsiteX1" fmla="*/ 8464282 w 8464282"/>
              <a:gd name="connsiteY1" fmla="*/ 0 h 7627764"/>
              <a:gd name="connsiteX2" fmla="*/ 8464282 w 8464282"/>
              <a:gd name="connsiteY2" fmla="*/ 7627764 h 7627764"/>
              <a:gd name="connsiteX3" fmla="*/ 7703301 w 8464282"/>
              <a:gd name="connsiteY3" fmla="*/ 7618239 h 7627764"/>
              <a:gd name="connsiteX4" fmla="*/ 1844116 w 8464282"/>
              <a:gd name="connsiteY4" fmla="*/ 856211 h 7627764"/>
              <a:gd name="connsiteX5" fmla="*/ 0 w 8464282"/>
              <a:gd name="connsiteY5" fmla="*/ 0 h 7627764"/>
              <a:gd name="connsiteX0" fmla="*/ 0 w 8464282"/>
              <a:gd name="connsiteY0" fmla="*/ 0 h 7627764"/>
              <a:gd name="connsiteX1" fmla="*/ 8464282 w 8464282"/>
              <a:gd name="connsiteY1" fmla="*/ 0 h 7627764"/>
              <a:gd name="connsiteX2" fmla="*/ 8464282 w 8464282"/>
              <a:gd name="connsiteY2" fmla="*/ 7627764 h 7627764"/>
              <a:gd name="connsiteX3" fmla="*/ 7719927 w 8464282"/>
              <a:gd name="connsiteY3" fmla="*/ 7626552 h 7627764"/>
              <a:gd name="connsiteX4" fmla="*/ 1844116 w 8464282"/>
              <a:gd name="connsiteY4" fmla="*/ 856211 h 7627764"/>
              <a:gd name="connsiteX5" fmla="*/ 0 w 8464282"/>
              <a:gd name="connsiteY5" fmla="*/ 0 h 762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4282" h="7627764">
                <a:moveTo>
                  <a:pt x="0" y="0"/>
                </a:moveTo>
                <a:lnTo>
                  <a:pt x="8464282" y="0"/>
                </a:lnTo>
                <a:lnTo>
                  <a:pt x="8464282" y="7627764"/>
                </a:lnTo>
                <a:lnTo>
                  <a:pt x="7719927" y="7626552"/>
                </a:lnTo>
                <a:lnTo>
                  <a:pt x="1844116" y="856211"/>
                </a:lnTo>
                <a:cubicBezTo>
                  <a:pt x="1063157" y="33251"/>
                  <a:pt x="149193" y="16626"/>
                  <a:pt x="0" y="0"/>
                </a:cubicBezTo>
                <a:close/>
              </a:path>
            </a:pathLst>
          </a:custGeom>
        </p:spPr>
      </p:pic>
      <p:sp>
        <p:nvSpPr>
          <p:cNvPr id="3" name="Ellipse 2"/>
          <p:cNvSpPr/>
          <p:nvPr userDrawn="1"/>
        </p:nvSpPr>
        <p:spPr bwMode="auto">
          <a:xfrm>
            <a:off x="8661858" y="6478736"/>
            <a:ext cx="216024" cy="216024"/>
          </a:xfrm>
          <a:prstGeom prst="ellipse">
            <a:avLst/>
          </a:prstGeom>
          <a:solidFill>
            <a:schemeClr val="accent5">
              <a:lumMod val="25000"/>
            </a:schemeClr>
          </a:solidFill>
          <a:ln>
            <a:noFill/>
          </a:ln>
        </p:spPr>
        <p:txBody>
          <a:bodyPr vert="horz" lIns="0" tIns="0" rIns="0" bIns="0" rtlCol="0" anchor="ctr">
            <a:noAutofit/>
          </a:bodyPr>
          <a:lstStyle/>
          <a:p>
            <a:pPr indent="0" algn="ctr" fontAlgn="base">
              <a:lnSpc>
                <a:spcPct val="100000"/>
              </a:lnSpc>
              <a:spcBef>
                <a:spcPts val="300"/>
              </a:spcBef>
              <a:spcAft>
                <a:spcPts val="300"/>
              </a:spcAft>
              <a:buClr>
                <a:srgbClr val="6C9345"/>
              </a:buClr>
              <a:buFont typeface="Wingdings" pitchFamily="2" charset="2"/>
              <a:buNone/>
            </a:pPr>
            <a:endParaRPr lang="de-DE" sz="2000" b="0" kern="0">
              <a:latin typeface="Roboto" pitchFamily="2" charset="0"/>
              <a:ea typeface="Roboto" pitchFamily="2" charset="0"/>
            </a:endParaRPr>
          </a:p>
        </p:txBody>
      </p:sp>
      <p:sp>
        <p:nvSpPr>
          <p:cNvPr id="8" name="Rectangle 2"/>
          <p:cNvSpPr>
            <a:spLocks noGrp="1" noChangeArrowheads="1"/>
          </p:cNvSpPr>
          <p:nvPr>
            <p:ph type="title" hasCustomPrompt="1"/>
          </p:nvPr>
        </p:nvSpPr>
        <p:spPr bwMode="auto">
          <a:xfrm>
            <a:off x="783982" y="532800"/>
            <a:ext cx="8034584" cy="881596"/>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defRPr lang="de-DE" b="0" dirty="0" smtClean="0">
                <a:latin typeface="+mj-lt"/>
              </a:defRPr>
            </a:lvl1pPr>
          </a:lstStyle>
          <a:p>
            <a:pPr lvl="0"/>
            <a:r>
              <a:rPr lang="de-DE"/>
              <a:t>BITTE HEADLINE EINGEBEN.</a:t>
            </a:r>
          </a:p>
        </p:txBody>
      </p:sp>
      <p:sp>
        <p:nvSpPr>
          <p:cNvPr id="5" name="Inhaltsplatzhalter 4"/>
          <p:cNvSpPr>
            <a:spLocks noGrp="1"/>
          </p:cNvSpPr>
          <p:nvPr>
            <p:ph sz="quarter" idx="11" hasCustomPrompt="1"/>
          </p:nvPr>
        </p:nvSpPr>
        <p:spPr>
          <a:xfrm>
            <a:off x="784624" y="1429200"/>
            <a:ext cx="8036295" cy="4735663"/>
          </a:xfrm>
        </p:spPr>
        <p:txBody>
          <a:bodyPr/>
          <a:lstStyle>
            <a:lvl1pPr>
              <a:buClr>
                <a:srgbClr val="5C7824"/>
              </a:buClr>
              <a:defRPr>
                <a:latin typeface="+mj-lt"/>
              </a:defRPr>
            </a:lvl1pPr>
            <a:lvl2pPr>
              <a:buClr>
                <a:srgbClr val="5C7824"/>
              </a:buClr>
              <a:defRPr>
                <a:latin typeface="+mj-lt"/>
              </a:defRPr>
            </a:lvl2pPr>
            <a:lvl3pPr>
              <a:buClr>
                <a:srgbClr val="5C7824"/>
              </a:buClr>
              <a:defRPr>
                <a:latin typeface="+mj-lt"/>
              </a:defRPr>
            </a:lvl3pPr>
            <a:lvl4pPr>
              <a:buClr>
                <a:srgbClr val="5C7824"/>
              </a:buClr>
              <a:defRPr>
                <a:latin typeface="+mj-lt"/>
              </a:defRPr>
            </a:lvl4pPr>
          </a:lstStyle>
          <a:p>
            <a:pPr lvl="0"/>
            <a:r>
              <a:rPr lang="de-DE"/>
              <a:t>Bitte Text eingeben. Für Aufzählungszeichen bitte eine Ebene tiefer stufen.</a:t>
            </a:r>
          </a:p>
          <a:p>
            <a:pPr lvl="1"/>
            <a:r>
              <a:rPr lang="de-DE"/>
              <a:t>Zweite Ebene</a:t>
            </a:r>
          </a:p>
          <a:p>
            <a:pPr lvl="2"/>
            <a:r>
              <a:rPr lang="de-DE"/>
              <a:t>Dritte Ebene</a:t>
            </a:r>
          </a:p>
          <a:p>
            <a:pPr lvl="3"/>
            <a:r>
              <a:rPr lang="de-DE"/>
              <a:t>Vierte Ebene</a:t>
            </a:r>
          </a:p>
        </p:txBody>
      </p:sp>
      <p:sp>
        <p:nvSpPr>
          <p:cNvPr id="11" name="Datumsplatzhalter 2"/>
          <p:cNvSpPr>
            <a:spLocks noGrp="1"/>
          </p:cNvSpPr>
          <p:nvPr>
            <p:ph type="dt" sz="half" idx="2"/>
          </p:nvPr>
        </p:nvSpPr>
        <p:spPr>
          <a:xfrm>
            <a:off x="73596" y="6625927"/>
            <a:ext cx="1579457" cy="144000"/>
          </a:xfrm>
          <a:prstGeom prst="rect">
            <a:avLst/>
          </a:prstGeom>
        </p:spPr>
        <p:txBody>
          <a:bodyPr vert="horz" lIns="0" tIns="0" rIns="0" bIns="0" rtlCol="0" anchor="t"/>
          <a:lstStyle>
            <a:lvl1pPr algn="l">
              <a:defRPr sz="1000">
                <a:solidFill>
                  <a:schemeClr val="accent1"/>
                </a:solidFill>
                <a:latin typeface="Segoe UI" pitchFamily="34" charset="0"/>
              </a:defRPr>
            </a:lvl1pPr>
          </a:lstStyle>
          <a:p>
            <a:fld id="{13C9C5E6-A98F-4105-B6F4-29A6D5D80CAB}" type="datetime1">
              <a:rPr lang="de-DE" smtClean="0">
                <a:solidFill>
                  <a:srgbClr val="5C7824"/>
                </a:solidFill>
              </a:rPr>
              <a:pPr/>
              <a:t>29.06.2020</a:t>
            </a:fld>
            <a:endParaRPr lang="de-DE">
              <a:solidFill>
                <a:srgbClr val="5C7824"/>
              </a:solidFill>
            </a:endParaRPr>
          </a:p>
        </p:txBody>
      </p:sp>
      <p:sp>
        <p:nvSpPr>
          <p:cNvPr id="12" name="Fußzeilenplatzhalter 3"/>
          <p:cNvSpPr>
            <a:spLocks noGrp="1"/>
          </p:cNvSpPr>
          <p:nvPr>
            <p:ph type="ftr" sz="quarter" idx="3"/>
          </p:nvPr>
        </p:nvSpPr>
        <p:spPr>
          <a:xfrm>
            <a:off x="783983" y="6516441"/>
            <a:ext cx="5264038" cy="144000"/>
          </a:xfrm>
          <a:prstGeom prst="rect">
            <a:avLst/>
          </a:prstGeom>
        </p:spPr>
        <p:txBody>
          <a:bodyPr vert="horz" lIns="0" tIns="0" rIns="0" bIns="0" rtlCol="0" anchor="t"/>
          <a:lstStyle>
            <a:lvl1pPr algn="l">
              <a:defRPr sz="1000">
                <a:solidFill>
                  <a:schemeClr val="accent1"/>
                </a:solidFill>
                <a:latin typeface="Segoe UI" pitchFamily="34" charset="0"/>
              </a:defRPr>
            </a:lvl1pPr>
          </a:lstStyle>
          <a:p>
            <a:endParaRPr lang="de-DE">
              <a:solidFill>
                <a:srgbClr val="5C7824"/>
              </a:solidFill>
            </a:endParaRPr>
          </a:p>
        </p:txBody>
      </p:sp>
      <p:pic>
        <p:nvPicPr>
          <p:cNvPr id="10" name="Picture 2" descr="C:\Users\frank_chr1\Documents\Wikipedia\Connective Cities_Logo.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2785"/>
          <a:stretch/>
        </p:blipFill>
        <p:spPr bwMode="auto">
          <a:xfrm>
            <a:off x="6732240" y="116632"/>
            <a:ext cx="2293436" cy="86409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userDrawn="1"/>
        </p:nvSpPr>
        <p:spPr bwMode="auto">
          <a:xfrm>
            <a:off x="9025676" y="3764657"/>
            <a:ext cx="118324" cy="576065"/>
          </a:xfrm>
          <a:prstGeom prst="rect">
            <a:avLst/>
          </a:prstGeom>
          <a:solidFill>
            <a:schemeClr val="accent6"/>
          </a:solidFill>
          <a:ln>
            <a:noFill/>
          </a:ln>
        </p:spPr>
        <p:txBody>
          <a:bodyPr vert="horz" lIns="0" tIns="0" rIns="0" bIns="0" rtlCol="0" anchor="ctr">
            <a:noAutofit/>
          </a:bodyPr>
          <a:lstStyle/>
          <a:p>
            <a:pPr indent="0" algn="ctr" fontAlgn="base">
              <a:lnSpc>
                <a:spcPct val="100000"/>
              </a:lnSpc>
              <a:spcBef>
                <a:spcPts val="300"/>
              </a:spcBef>
              <a:spcAft>
                <a:spcPts val="300"/>
              </a:spcAft>
              <a:buClr>
                <a:srgbClr val="6C9345"/>
              </a:buClr>
              <a:buFont typeface="Wingdings" pitchFamily="2" charset="2"/>
              <a:buNone/>
            </a:pPr>
            <a:endParaRPr lang="de-DE" sz="2000" b="0" kern="0">
              <a:latin typeface="Roboto" pitchFamily="2" charset="0"/>
              <a:ea typeface="Roboto" pitchFamily="2" charset="0"/>
            </a:endParaRPr>
          </a:p>
        </p:txBody>
      </p:sp>
      <p:sp>
        <p:nvSpPr>
          <p:cNvPr id="16" name="Foliennummernplatzhalter 3085"/>
          <p:cNvSpPr>
            <a:spLocks noGrp="1"/>
          </p:cNvSpPr>
          <p:nvPr>
            <p:ph type="sldNum" sz="quarter" idx="4"/>
          </p:nvPr>
        </p:nvSpPr>
        <p:spPr>
          <a:xfrm>
            <a:off x="8229550" y="6503119"/>
            <a:ext cx="664689" cy="144000"/>
          </a:xfrm>
        </p:spPr>
        <p:txBody>
          <a:bodyPr/>
          <a:lstStyle>
            <a:lvl1pPr>
              <a:defRPr>
                <a:solidFill>
                  <a:schemeClr val="accent6"/>
                </a:solidFill>
              </a:defRPr>
            </a:lvl1pPr>
          </a:lstStyle>
          <a:p>
            <a:fld id="{F4BFCE99-B9BB-4016-AF64-79996547DAC8}" type="slidenum">
              <a:rPr lang="de-DE" smtClean="0"/>
              <a:pPr/>
              <a:t>‹Nr.›</a:t>
            </a:fld>
            <a:endParaRPr lang="de-DE"/>
          </a:p>
        </p:txBody>
      </p:sp>
    </p:spTree>
    <p:extLst>
      <p:ext uri="{BB962C8B-B14F-4D97-AF65-F5344CB8AC3E}">
        <p14:creationId xmlns:p14="http://schemas.microsoft.com/office/powerpoint/2010/main" val="340173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6" name="Bildplatzhalter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2805" r="21440" b="-1"/>
          <a:stretch/>
        </p:blipFill>
        <p:spPr>
          <a:xfrm rot="5400000">
            <a:off x="3310760" y="1024763"/>
            <a:ext cx="5686640" cy="5979840"/>
          </a:xfrm>
          <a:custGeom>
            <a:avLst/>
            <a:gdLst>
              <a:gd name="connsiteX0" fmla="*/ 0 w 8455969"/>
              <a:gd name="connsiteY0" fmla="*/ 0 h 7561263"/>
              <a:gd name="connsiteX1" fmla="*/ 8455969 w 8455969"/>
              <a:gd name="connsiteY1" fmla="*/ 0 h 7561263"/>
              <a:gd name="connsiteX2" fmla="*/ 8455969 w 8455969"/>
              <a:gd name="connsiteY2" fmla="*/ 7561263 h 7561263"/>
              <a:gd name="connsiteX3" fmla="*/ 0 w 8455969"/>
              <a:gd name="connsiteY3" fmla="*/ 7561263 h 7561263"/>
              <a:gd name="connsiteX4" fmla="*/ 0 w 8455969"/>
              <a:gd name="connsiteY4"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0 w 8455969"/>
              <a:gd name="connsiteY4"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095971 w 8455969"/>
              <a:gd name="connsiteY4" fmla="*/ 1088967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569796 w 8455969"/>
              <a:gd name="connsiteY4" fmla="*/ 573578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569796 w 8455969"/>
              <a:gd name="connsiteY4" fmla="*/ 573578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569796 w 8455969"/>
              <a:gd name="connsiteY4" fmla="*/ 573578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470043 w 8455969"/>
              <a:gd name="connsiteY4" fmla="*/ 556953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470043 w 8455969"/>
              <a:gd name="connsiteY4" fmla="*/ 556953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844116 w 8455969"/>
              <a:gd name="connsiteY4" fmla="*/ 856211 h 7561263"/>
              <a:gd name="connsiteX5" fmla="*/ 0 w 8455969"/>
              <a:gd name="connsiteY5" fmla="*/ 0 h 7561263"/>
              <a:gd name="connsiteX0" fmla="*/ 0 w 8455969"/>
              <a:gd name="connsiteY0" fmla="*/ 0 h 7561263"/>
              <a:gd name="connsiteX1" fmla="*/ 8455969 w 8455969"/>
              <a:gd name="connsiteY1" fmla="*/ 0 h 7561263"/>
              <a:gd name="connsiteX2" fmla="*/ 8455969 w 8455969"/>
              <a:gd name="connsiteY2" fmla="*/ 7561263 h 7561263"/>
              <a:gd name="connsiteX3" fmla="*/ 7686675 w 8455969"/>
              <a:gd name="connsiteY3" fmla="*/ 7551738 h 7561263"/>
              <a:gd name="connsiteX4" fmla="*/ 1844116 w 8455969"/>
              <a:gd name="connsiteY4" fmla="*/ 856211 h 7561263"/>
              <a:gd name="connsiteX5" fmla="*/ 0 w 8455969"/>
              <a:gd name="connsiteY5" fmla="*/ 0 h 7561263"/>
              <a:gd name="connsiteX0" fmla="*/ 0 w 8455969"/>
              <a:gd name="connsiteY0" fmla="*/ 0 h 7568364"/>
              <a:gd name="connsiteX1" fmla="*/ 8455969 w 8455969"/>
              <a:gd name="connsiteY1" fmla="*/ 0 h 7568364"/>
              <a:gd name="connsiteX2" fmla="*/ 8455969 w 8455969"/>
              <a:gd name="connsiteY2" fmla="*/ 7561263 h 7568364"/>
              <a:gd name="connsiteX3" fmla="*/ 7653424 w 8455969"/>
              <a:gd name="connsiteY3" fmla="*/ 7568364 h 7568364"/>
              <a:gd name="connsiteX4" fmla="*/ 1844116 w 8455969"/>
              <a:gd name="connsiteY4" fmla="*/ 856211 h 7568364"/>
              <a:gd name="connsiteX5" fmla="*/ 0 w 8455969"/>
              <a:gd name="connsiteY5" fmla="*/ 0 h 7568364"/>
              <a:gd name="connsiteX0" fmla="*/ 0 w 8464282"/>
              <a:gd name="connsiteY0" fmla="*/ 0 h 7568364"/>
              <a:gd name="connsiteX1" fmla="*/ 8455969 w 8464282"/>
              <a:gd name="connsiteY1" fmla="*/ 0 h 7568364"/>
              <a:gd name="connsiteX2" fmla="*/ 8464282 w 8464282"/>
              <a:gd name="connsiteY2" fmla="*/ 7561263 h 7568364"/>
              <a:gd name="connsiteX3" fmla="*/ 7653424 w 8464282"/>
              <a:gd name="connsiteY3" fmla="*/ 7568364 h 7568364"/>
              <a:gd name="connsiteX4" fmla="*/ 1844116 w 8464282"/>
              <a:gd name="connsiteY4" fmla="*/ 856211 h 7568364"/>
              <a:gd name="connsiteX5" fmla="*/ 0 w 8464282"/>
              <a:gd name="connsiteY5" fmla="*/ 0 h 7568364"/>
              <a:gd name="connsiteX0" fmla="*/ 0 w 8464282"/>
              <a:gd name="connsiteY0" fmla="*/ 0 h 7577888"/>
              <a:gd name="connsiteX1" fmla="*/ 8455969 w 8464282"/>
              <a:gd name="connsiteY1" fmla="*/ 0 h 7577888"/>
              <a:gd name="connsiteX2" fmla="*/ 8464282 w 8464282"/>
              <a:gd name="connsiteY2" fmla="*/ 7577888 h 7577888"/>
              <a:gd name="connsiteX3" fmla="*/ 7653424 w 8464282"/>
              <a:gd name="connsiteY3" fmla="*/ 7568364 h 7577888"/>
              <a:gd name="connsiteX4" fmla="*/ 1844116 w 8464282"/>
              <a:gd name="connsiteY4" fmla="*/ 856211 h 7577888"/>
              <a:gd name="connsiteX5" fmla="*/ 0 w 8464282"/>
              <a:gd name="connsiteY5" fmla="*/ 0 h 7577888"/>
              <a:gd name="connsiteX0" fmla="*/ 0 w 8464282"/>
              <a:gd name="connsiteY0" fmla="*/ 0 h 7577888"/>
              <a:gd name="connsiteX1" fmla="*/ 8455969 w 8464282"/>
              <a:gd name="connsiteY1" fmla="*/ 0 h 7577888"/>
              <a:gd name="connsiteX2" fmla="*/ 8464282 w 8464282"/>
              <a:gd name="connsiteY2" fmla="*/ 7577888 h 7577888"/>
              <a:gd name="connsiteX3" fmla="*/ 7661737 w 8464282"/>
              <a:gd name="connsiteY3" fmla="*/ 7576676 h 7577888"/>
              <a:gd name="connsiteX4" fmla="*/ 1844116 w 8464282"/>
              <a:gd name="connsiteY4" fmla="*/ 856211 h 7577888"/>
              <a:gd name="connsiteX5" fmla="*/ 0 w 8464282"/>
              <a:gd name="connsiteY5" fmla="*/ 0 h 7577888"/>
              <a:gd name="connsiteX0" fmla="*/ 0 w 8464282"/>
              <a:gd name="connsiteY0" fmla="*/ 0 h 7577888"/>
              <a:gd name="connsiteX1" fmla="*/ 8464282 w 8464282"/>
              <a:gd name="connsiteY1" fmla="*/ 0 h 7577888"/>
              <a:gd name="connsiteX2" fmla="*/ 8464282 w 8464282"/>
              <a:gd name="connsiteY2" fmla="*/ 7577888 h 7577888"/>
              <a:gd name="connsiteX3" fmla="*/ 7661737 w 8464282"/>
              <a:gd name="connsiteY3" fmla="*/ 7576676 h 7577888"/>
              <a:gd name="connsiteX4" fmla="*/ 1844116 w 8464282"/>
              <a:gd name="connsiteY4" fmla="*/ 856211 h 7577888"/>
              <a:gd name="connsiteX5" fmla="*/ 0 w 8464282"/>
              <a:gd name="connsiteY5" fmla="*/ 0 h 7577888"/>
              <a:gd name="connsiteX0" fmla="*/ 0 w 8464282"/>
              <a:gd name="connsiteY0" fmla="*/ 0 h 7618239"/>
              <a:gd name="connsiteX1" fmla="*/ 8464282 w 8464282"/>
              <a:gd name="connsiteY1" fmla="*/ 0 h 7618239"/>
              <a:gd name="connsiteX2" fmla="*/ 8464282 w 8464282"/>
              <a:gd name="connsiteY2" fmla="*/ 7577888 h 7618239"/>
              <a:gd name="connsiteX3" fmla="*/ 7703301 w 8464282"/>
              <a:gd name="connsiteY3" fmla="*/ 7618239 h 7618239"/>
              <a:gd name="connsiteX4" fmla="*/ 1844116 w 8464282"/>
              <a:gd name="connsiteY4" fmla="*/ 856211 h 7618239"/>
              <a:gd name="connsiteX5" fmla="*/ 0 w 8464282"/>
              <a:gd name="connsiteY5" fmla="*/ 0 h 7618239"/>
              <a:gd name="connsiteX0" fmla="*/ 0 w 8464282"/>
              <a:gd name="connsiteY0" fmla="*/ 0 h 7627764"/>
              <a:gd name="connsiteX1" fmla="*/ 8464282 w 8464282"/>
              <a:gd name="connsiteY1" fmla="*/ 0 h 7627764"/>
              <a:gd name="connsiteX2" fmla="*/ 8464282 w 8464282"/>
              <a:gd name="connsiteY2" fmla="*/ 7627764 h 7627764"/>
              <a:gd name="connsiteX3" fmla="*/ 7703301 w 8464282"/>
              <a:gd name="connsiteY3" fmla="*/ 7618239 h 7627764"/>
              <a:gd name="connsiteX4" fmla="*/ 1844116 w 8464282"/>
              <a:gd name="connsiteY4" fmla="*/ 856211 h 7627764"/>
              <a:gd name="connsiteX5" fmla="*/ 0 w 8464282"/>
              <a:gd name="connsiteY5" fmla="*/ 0 h 7627764"/>
              <a:gd name="connsiteX0" fmla="*/ 0 w 8464282"/>
              <a:gd name="connsiteY0" fmla="*/ 0 h 7627764"/>
              <a:gd name="connsiteX1" fmla="*/ 8464282 w 8464282"/>
              <a:gd name="connsiteY1" fmla="*/ 0 h 7627764"/>
              <a:gd name="connsiteX2" fmla="*/ 8464282 w 8464282"/>
              <a:gd name="connsiteY2" fmla="*/ 7627764 h 7627764"/>
              <a:gd name="connsiteX3" fmla="*/ 7719927 w 8464282"/>
              <a:gd name="connsiteY3" fmla="*/ 7626552 h 7627764"/>
              <a:gd name="connsiteX4" fmla="*/ 1844116 w 8464282"/>
              <a:gd name="connsiteY4" fmla="*/ 856211 h 7627764"/>
              <a:gd name="connsiteX5" fmla="*/ 0 w 8464282"/>
              <a:gd name="connsiteY5" fmla="*/ 0 h 762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4282" h="7627764">
                <a:moveTo>
                  <a:pt x="0" y="0"/>
                </a:moveTo>
                <a:lnTo>
                  <a:pt x="8464282" y="0"/>
                </a:lnTo>
                <a:lnTo>
                  <a:pt x="8464282" y="7627764"/>
                </a:lnTo>
                <a:lnTo>
                  <a:pt x="7719927" y="7626552"/>
                </a:lnTo>
                <a:lnTo>
                  <a:pt x="1844116" y="856211"/>
                </a:lnTo>
                <a:cubicBezTo>
                  <a:pt x="1063157" y="33251"/>
                  <a:pt x="149193" y="16626"/>
                  <a:pt x="0" y="0"/>
                </a:cubicBezTo>
                <a:close/>
              </a:path>
            </a:pathLst>
          </a:custGeom>
        </p:spPr>
      </p:pic>
      <p:sp>
        <p:nvSpPr>
          <p:cNvPr id="7" name="Rectangle 2"/>
          <p:cNvSpPr>
            <a:spLocks noGrp="1" noChangeArrowheads="1"/>
          </p:cNvSpPr>
          <p:nvPr>
            <p:ph type="title" hasCustomPrompt="1"/>
          </p:nvPr>
        </p:nvSpPr>
        <p:spPr bwMode="auto">
          <a:xfrm>
            <a:off x="783982" y="532800"/>
            <a:ext cx="8034584" cy="375920"/>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defRPr lang="de-DE" b="0" dirty="0" smtClean="0">
                <a:latin typeface="+mj-lt"/>
              </a:defRPr>
            </a:lvl1pPr>
          </a:lstStyle>
          <a:p>
            <a:pPr lvl="0"/>
            <a:r>
              <a:rPr lang="de-DE"/>
              <a:t>BITTE HEADLINE EINGEBEN.</a:t>
            </a:r>
          </a:p>
        </p:txBody>
      </p:sp>
      <p:sp>
        <p:nvSpPr>
          <p:cNvPr id="8" name="Ellipse 7"/>
          <p:cNvSpPr/>
          <p:nvPr userDrawn="1"/>
        </p:nvSpPr>
        <p:spPr bwMode="auto">
          <a:xfrm>
            <a:off x="8661858" y="6478736"/>
            <a:ext cx="216024" cy="216024"/>
          </a:xfrm>
          <a:prstGeom prst="ellipse">
            <a:avLst/>
          </a:prstGeom>
          <a:solidFill>
            <a:schemeClr val="accent5">
              <a:lumMod val="25000"/>
            </a:schemeClr>
          </a:solidFill>
          <a:ln>
            <a:noFill/>
          </a:ln>
        </p:spPr>
        <p:txBody>
          <a:bodyPr vert="horz" lIns="0" tIns="0" rIns="0" bIns="0" rtlCol="0" anchor="ctr">
            <a:noAutofit/>
          </a:bodyPr>
          <a:lstStyle/>
          <a:p>
            <a:pPr indent="0" algn="ctr" fontAlgn="base">
              <a:lnSpc>
                <a:spcPct val="100000"/>
              </a:lnSpc>
              <a:spcBef>
                <a:spcPts val="300"/>
              </a:spcBef>
              <a:spcAft>
                <a:spcPts val="300"/>
              </a:spcAft>
              <a:buClr>
                <a:srgbClr val="6C9345"/>
              </a:buClr>
              <a:buFont typeface="Wingdings" pitchFamily="2" charset="2"/>
              <a:buNone/>
            </a:pPr>
            <a:endParaRPr lang="de-DE" sz="2000" b="0" kern="0">
              <a:latin typeface="Roboto" pitchFamily="2" charset="0"/>
              <a:ea typeface="Roboto" pitchFamily="2" charset="0"/>
            </a:endParaRPr>
          </a:p>
        </p:txBody>
      </p:sp>
      <p:sp>
        <p:nvSpPr>
          <p:cNvPr id="9" name="Foliennummernplatzhalter 3085"/>
          <p:cNvSpPr>
            <a:spLocks noGrp="1"/>
          </p:cNvSpPr>
          <p:nvPr>
            <p:ph type="sldNum" sz="quarter" idx="4"/>
          </p:nvPr>
        </p:nvSpPr>
        <p:spPr>
          <a:xfrm>
            <a:off x="8229550" y="6503119"/>
            <a:ext cx="664689" cy="144000"/>
          </a:xfrm>
        </p:spPr>
        <p:txBody>
          <a:bodyPr/>
          <a:lstStyle>
            <a:lvl1pPr>
              <a:defRPr>
                <a:solidFill>
                  <a:schemeClr val="accent6"/>
                </a:solidFill>
              </a:defRPr>
            </a:lvl1pPr>
          </a:lstStyle>
          <a:p>
            <a:fld id="{F4BFCE99-B9BB-4016-AF64-79996547DAC8}" type="slidenum">
              <a:rPr lang="de-DE" smtClean="0"/>
              <a:pPr/>
              <a:t>‹Nr.›</a:t>
            </a:fld>
            <a:endParaRPr lang="de-DE"/>
          </a:p>
        </p:txBody>
      </p:sp>
    </p:spTree>
    <p:extLst>
      <p:ext uri="{BB962C8B-B14F-4D97-AF65-F5344CB8AC3E}">
        <p14:creationId xmlns:p14="http://schemas.microsoft.com/office/powerpoint/2010/main" val="947447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Titelplatzhalter 4"/>
          <p:cNvSpPr>
            <a:spLocks noGrp="1"/>
          </p:cNvSpPr>
          <p:nvPr>
            <p:ph type="title"/>
          </p:nvPr>
        </p:nvSpPr>
        <p:spPr bwMode="invGray">
          <a:xfrm>
            <a:off x="784625" y="684960"/>
            <a:ext cx="8034584" cy="881596"/>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p>
            <a:pPr lvl="0"/>
            <a:r>
              <a:rPr lang="de-DE"/>
              <a:t>Bitte Headline eingeben. Calibri 32pt maximal zweizeilig.</a:t>
            </a:r>
          </a:p>
        </p:txBody>
      </p:sp>
      <p:sp>
        <p:nvSpPr>
          <p:cNvPr id="2" name="Textplatzhalter 1"/>
          <p:cNvSpPr>
            <a:spLocks noGrp="1"/>
          </p:cNvSpPr>
          <p:nvPr>
            <p:ph type="body" idx="1"/>
          </p:nvPr>
        </p:nvSpPr>
        <p:spPr>
          <a:xfrm>
            <a:off x="783983" y="1566555"/>
            <a:ext cx="8034584" cy="4735663"/>
          </a:xfrm>
          <a:prstGeom prst="rect">
            <a:avLst/>
          </a:prstGeom>
        </p:spPr>
        <p:txBody>
          <a:bodyPr vert="horz" lIns="0" tIns="0" rIns="0" bIns="0" rtlCol="0">
            <a:noAutofit/>
          </a:bodyPr>
          <a:lstStyle/>
          <a:p>
            <a:pPr lvl="0"/>
            <a:r>
              <a:rPr lang="de-DE"/>
              <a:t>Bitte Text eingeben. Für Aufzählungszeichen bitte eine Ebene tiefer stufen.</a:t>
            </a:r>
          </a:p>
          <a:p>
            <a:pPr lvl="1"/>
            <a:r>
              <a:rPr lang="de-DE"/>
              <a:t>Zweite Ebene</a:t>
            </a:r>
          </a:p>
          <a:p>
            <a:pPr lvl="2"/>
            <a:r>
              <a:rPr lang="de-DE"/>
              <a:t>Dritte Ebene</a:t>
            </a:r>
          </a:p>
          <a:p>
            <a:pPr lvl="3"/>
            <a:r>
              <a:rPr lang="de-DE"/>
              <a:t>Vierte Ebene</a:t>
            </a:r>
          </a:p>
        </p:txBody>
      </p:sp>
      <p:sp>
        <p:nvSpPr>
          <p:cNvPr id="3" name="Datumsplatzhalter 2"/>
          <p:cNvSpPr>
            <a:spLocks noGrp="1"/>
          </p:cNvSpPr>
          <p:nvPr>
            <p:ph type="dt" sz="half" idx="2"/>
          </p:nvPr>
        </p:nvSpPr>
        <p:spPr>
          <a:xfrm>
            <a:off x="6494507" y="6516441"/>
            <a:ext cx="1579457" cy="144000"/>
          </a:xfrm>
          <a:prstGeom prst="rect">
            <a:avLst/>
          </a:prstGeom>
        </p:spPr>
        <p:txBody>
          <a:bodyPr vert="horz" lIns="0" tIns="0" rIns="0" bIns="0" rtlCol="0" anchor="t"/>
          <a:lstStyle>
            <a:lvl1pPr algn="r">
              <a:defRPr sz="1000">
                <a:solidFill>
                  <a:schemeClr val="accent1"/>
                </a:solidFill>
                <a:latin typeface="Segoe UI" pitchFamily="34" charset="0"/>
              </a:defRPr>
            </a:lvl1pPr>
          </a:lstStyle>
          <a:p>
            <a:pPr defTabSz="914239"/>
            <a:fld id="{13C9C5E6-A98F-4105-B6F4-29A6D5D80CAB}" type="datetime1">
              <a:rPr lang="de-DE" smtClean="0">
                <a:solidFill>
                  <a:srgbClr val="5C7824"/>
                </a:solidFill>
              </a:rPr>
              <a:pPr defTabSz="914239"/>
              <a:t>29.06.2020</a:t>
            </a:fld>
            <a:endParaRPr lang="de-DE">
              <a:solidFill>
                <a:srgbClr val="5C7824"/>
              </a:solidFill>
            </a:endParaRPr>
          </a:p>
        </p:txBody>
      </p:sp>
      <p:sp>
        <p:nvSpPr>
          <p:cNvPr id="4" name="Fußzeilenplatzhalter 3"/>
          <p:cNvSpPr>
            <a:spLocks noGrp="1"/>
          </p:cNvSpPr>
          <p:nvPr>
            <p:ph type="ftr" sz="quarter" idx="3"/>
          </p:nvPr>
        </p:nvSpPr>
        <p:spPr>
          <a:xfrm>
            <a:off x="783983" y="6516441"/>
            <a:ext cx="5264038" cy="144000"/>
          </a:xfrm>
          <a:prstGeom prst="rect">
            <a:avLst/>
          </a:prstGeom>
        </p:spPr>
        <p:txBody>
          <a:bodyPr vert="horz" lIns="0" tIns="0" rIns="0" bIns="0" rtlCol="0" anchor="t"/>
          <a:lstStyle>
            <a:lvl1pPr algn="l">
              <a:defRPr sz="1000">
                <a:solidFill>
                  <a:schemeClr val="accent1"/>
                </a:solidFill>
                <a:latin typeface="Segoe UI" pitchFamily="34" charset="0"/>
              </a:defRPr>
            </a:lvl1pPr>
          </a:lstStyle>
          <a:p>
            <a:pPr defTabSz="914239"/>
            <a:endParaRPr lang="de-DE">
              <a:solidFill>
                <a:srgbClr val="5C7824"/>
              </a:solidFill>
            </a:endParaRPr>
          </a:p>
        </p:txBody>
      </p:sp>
      <p:sp>
        <p:nvSpPr>
          <p:cNvPr id="6" name="Foliennummernplatzhalter 5"/>
          <p:cNvSpPr>
            <a:spLocks noGrp="1"/>
          </p:cNvSpPr>
          <p:nvPr>
            <p:ph type="sldNum" sz="quarter" idx="4"/>
          </p:nvPr>
        </p:nvSpPr>
        <p:spPr>
          <a:xfrm>
            <a:off x="8153878" y="6516441"/>
            <a:ext cx="664689" cy="144000"/>
          </a:xfrm>
          <a:prstGeom prst="rect">
            <a:avLst/>
          </a:prstGeom>
        </p:spPr>
        <p:txBody>
          <a:bodyPr vert="horz" lIns="0" tIns="0" rIns="0" bIns="0" rtlCol="0" anchor="t"/>
          <a:lstStyle>
            <a:lvl1pPr algn="r">
              <a:defRPr sz="1000">
                <a:solidFill>
                  <a:schemeClr val="accent1"/>
                </a:solidFill>
                <a:latin typeface="Segoe UI" pitchFamily="34" charset="0"/>
              </a:defRPr>
            </a:lvl1pPr>
          </a:lstStyle>
          <a:p>
            <a:pPr defTabSz="914239"/>
            <a:fld id="{EE63F236-F3EB-4FE5-97B3-C48C4425DFB3}" type="slidenum">
              <a:rPr lang="de-DE" smtClean="0">
                <a:solidFill>
                  <a:srgbClr val="5C7824"/>
                </a:solidFill>
              </a:rPr>
              <a:pPr defTabSz="914239"/>
              <a:t>‹Nr.›</a:t>
            </a:fld>
            <a:endParaRPr lang="de-DE">
              <a:solidFill>
                <a:srgbClr val="5C7824"/>
              </a:solidFill>
            </a:endParaRPr>
          </a:p>
        </p:txBody>
      </p:sp>
    </p:spTree>
    <p:extLst>
      <p:ext uri="{BB962C8B-B14F-4D97-AF65-F5344CB8AC3E}">
        <p14:creationId xmlns:p14="http://schemas.microsoft.com/office/powerpoint/2010/main" val="3656262702"/>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6" r:id="rId3"/>
  </p:sldLayoutIdLst>
  <p:hf sldNum="0" hdr="0" ftr="0" dt="0"/>
  <p:txStyles>
    <p:titleStyle>
      <a:lvl1pPr algn="l" rtl="0" eaLnBrk="1" fontAlgn="base" hangingPunct="1">
        <a:lnSpc>
          <a:spcPct val="90000"/>
        </a:lnSpc>
        <a:spcBef>
          <a:spcPct val="0"/>
        </a:spcBef>
        <a:spcAft>
          <a:spcPct val="0"/>
        </a:spcAft>
        <a:defRPr lang="de-DE" sz="2800" b="1" baseline="0" smtClean="0">
          <a:solidFill>
            <a:schemeClr val="tx1"/>
          </a:solidFill>
          <a:latin typeface="Calibri" panose="020F0502020204030204" pitchFamily="34" charset="0"/>
          <a:ea typeface="Calibri" panose="020F0502020204030204" pitchFamily="34" charset="0"/>
          <a:cs typeface="+mj-cs"/>
        </a:defRPr>
      </a:lvl1pPr>
      <a:lvl2pPr algn="l" rtl="0" eaLnBrk="1" fontAlgn="base" hangingPunct="1">
        <a:spcBef>
          <a:spcPct val="0"/>
        </a:spcBef>
        <a:spcAft>
          <a:spcPct val="0"/>
        </a:spcAft>
        <a:defRPr sz="2300" b="1">
          <a:solidFill>
            <a:srgbClr val="5B6661"/>
          </a:solidFill>
          <a:latin typeface="Arial" charset="0"/>
        </a:defRPr>
      </a:lvl2pPr>
      <a:lvl3pPr algn="l" rtl="0" eaLnBrk="1" fontAlgn="base" hangingPunct="1">
        <a:spcBef>
          <a:spcPct val="0"/>
        </a:spcBef>
        <a:spcAft>
          <a:spcPct val="0"/>
        </a:spcAft>
        <a:defRPr sz="2300" b="1">
          <a:solidFill>
            <a:srgbClr val="5B6661"/>
          </a:solidFill>
          <a:latin typeface="Arial" charset="0"/>
        </a:defRPr>
      </a:lvl3pPr>
      <a:lvl4pPr algn="l" rtl="0" eaLnBrk="1" fontAlgn="base" hangingPunct="1">
        <a:spcBef>
          <a:spcPct val="0"/>
        </a:spcBef>
        <a:spcAft>
          <a:spcPct val="0"/>
        </a:spcAft>
        <a:defRPr sz="2300" b="1">
          <a:solidFill>
            <a:srgbClr val="5B6661"/>
          </a:solidFill>
          <a:latin typeface="Arial" charset="0"/>
        </a:defRPr>
      </a:lvl4pPr>
      <a:lvl5pPr algn="l" rtl="0" eaLnBrk="1" fontAlgn="base" hangingPunct="1">
        <a:spcBef>
          <a:spcPct val="0"/>
        </a:spcBef>
        <a:spcAft>
          <a:spcPct val="0"/>
        </a:spcAft>
        <a:defRPr sz="2300" b="1">
          <a:solidFill>
            <a:srgbClr val="5B6661"/>
          </a:solidFill>
          <a:latin typeface="Arial" charset="0"/>
        </a:defRPr>
      </a:lvl5pPr>
      <a:lvl6pPr marL="436284" algn="l" rtl="0" eaLnBrk="1" fontAlgn="base" hangingPunct="1">
        <a:spcBef>
          <a:spcPct val="0"/>
        </a:spcBef>
        <a:spcAft>
          <a:spcPct val="0"/>
        </a:spcAft>
        <a:defRPr sz="2300" b="1">
          <a:solidFill>
            <a:srgbClr val="5B6661"/>
          </a:solidFill>
          <a:latin typeface="Arial" charset="0"/>
        </a:defRPr>
      </a:lvl6pPr>
      <a:lvl7pPr marL="872568" algn="l" rtl="0" eaLnBrk="1" fontAlgn="base" hangingPunct="1">
        <a:spcBef>
          <a:spcPct val="0"/>
        </a:spcBef>
        <a:spcAft>
          <a:spcPct val="0"/>
        </a:spcAft>
        <a:defRPr sz="2300" b="1">
          <a:solidFill>
            <a:srgbClr val="5B6661"/>
          </a:solidFill>
          <a:latin typeface="Arial" charset="0"/>
        </a:defRPr>
      </a:lvl7pPr>
      <a:lvl8pPr marL="1308852" algn="l" rtl="0" eaLnBrk="1" fontAlgn="base" hangingPunct="1">
        <a:spcBef>
          <a:spcPct val="0"/>
        </a:spcBef>
        <a:spcAft>
          <a:spcPct val="0"/>
        </a:spcAft>
        <a:defRPr sz="2300" b="1">
          <a:solidFill>
            <a:srgbClr val="5B6661"/>
          </a:solidFill>
          <a:latin typeface="Arial" charset="0"/>
        </a:defRPr>
      </a:lvl8pPr>
      <a:lvl9pPr marL="1745137" algn="l" rtl="0" eaLnBrk="1" fontAlgn="base" hangingPunct="1">
        <a:spcBef>
          <a:spcPct val="0"/>
        </a:spcBef>
        <a:spcAft>
          <a:spcPct val="0"/>
        </a:spcAft>
        <a:defRPr sz="2300" b="1">
          <a:solidFill>
            <a:srgbClr val="5B6661"/>
          </a:solidFill>
          <a:latin typeface="Arial" charset="0"/>
        </a:defRPr>
      </a:lvl9pPr>
    </p:titleStyle>
    <p:bodyStyle>
      <a:lvl1pPr marL="0" indent="0" algn="l" rtl="0" eaLnBrk="1" fontAlgn="base" hangingPunct="1">
        <a:lnSpc>
          <a:spcPct val="100000"/>
        </a:lnSpc>
        <a:spcBef>
          <a:spcPts val="263"/>
        </a:spcBef>
        <a:spcAft>
          <a:spcPts val="526"/>
        </a:spcAft>
        <a:buClr>
          <a:schemeClr val="accent6">
            <a:lumMod val="50000"/>
          </a:schemeClr>
        </a:buClr>
        <a:buFont typeface="Wingdings" pitchFamily="2" charset="2"/>
        <a:buNone/>
        <a:defRPr lang="de-DE" sz="2100" b="0" kern="0" dirty="0" smtClean="0">
          <a:solidFill>
            <a:schemeClr val="tx1"/>
          </a:solidFill>
          <a:latin typeface="Calibri" panose="020F0502020204030204" pitchFamily="34" charset="0"/>
          <a:ea typeface="Calibri" panose="020F0502020204030204" pitchFamily="34" charset="0"/>
          <a:cs typeface="+mn-cs"/>
        </a:defRPr>
      </a:lvl1pPr>
      <a:lvl2pPr marL="257649" marR="0" indent="-257649" algn="l" defTabSz="872568" rtl="0" eaLnBrk="1" fontAlgn="base" latinLnBrk="0" hangingPunct="1">
        <a:lnSpc>
          <a:spcPct val="100000"/>
        </a:lnSpc>
        <a:spcBef>
          <a:spcPts val="263"/>
        </a:spcBef>
        <a:spcAft>
          <a:spcPts val="526"/>
        </a:spcAft>
        <a:buClr>
          <a:schemeClr val="accent6">
            <a:lumMod val="50000"/>
          </a:schemeClr>
        </a:buClr>
        <a:buSzPct val="120000"/>
        <a:buFont typeface="Arial" pitchFamily="34" charset="0"/>
        <a:buChar char="●"/>
        <a:tabLst/>
        <a:defRPr lang="de-DE" sz="2100" b="0" dirty="0" smtClean="0">
          <a:solidFill>
            <a:schemeClr val="tx1"/>
          </a:solidFill>
          <a:latin typeface="Calibri" panose="020F0502020204030204" pitchFamily="34" charset="0"/>
          <a:ea typeface="Calibri" panose="020F0502020204030204" pitchFamily="34" charset="0"/>
          <a:cs typeface="+mn-cs"/>
        </a:defRPr>
      </a:lvl2pPr>
      <a:lvl3pPr marL="515296" indent="-257529" algn="l" rtl="0" eaLnBrk="1" fontAlgn="base" hangingPunct="1">
        <a:lnSpc>
          <a:spcPct val="100000"/>
        </a:lnSpc>
        <a:spcBef>
          <a:spcPts val="263"/>
        </a:spcBef>
        <a:spcAft>
          <a:spcPts val="526"/>
        </a:spcAft>
        <a:buClr>
          <a:schemeClr val="accent6">
            <a:lumMod val="50000"/>
          </a:schemeClr>
        </a:buClr>
        <a:buSzPct val="100000"/>
        <a:buFont typeface="Symbol" pitchFamily="18" charset="2"/>
        <a:buChar char="-"/>
        <a:defRPr lang="de-DE" sz="1600" dirty="0" smtClean="0">
          <a:solidFill>
            <a:schemeClr val="tx1"/>
          </a:solidFill>
          <a:latin typeface="Calibri" panose="020F0502020204030204" pitchFamily="34" charset="0"/>
          <a:ea typeface="Calibri" panose="020F0502020204030204" pitchFamily="34" charset="0"/>
        </a:defRPr>
      </a:lvl3pPr>
      <a:lvl4pPr marL="772587" indent="-257649" algn="l" rtl="0" eaLnBrk="1" fontAlgn="base" hangingPunct="1">
        <a:lnSpc>
          <a:spcPct val="100000"/>
        </a:lnSpc>
        <a:spcBef>
          <a:spcPts val="263"/>
        </a:spcBef>
        <a:spcAft>
          <a:spcPts val="526"/>
        </a:spcAft>
        <a:buClr>
          <a:schemeClr val="accent6">
            <a:lumMod val="50000"/>
          </a:schemeClr>
        </a:buClr>
        <a:buFont typeface="Arial" pitchFamily="34" charset="0"/>
        <a:buChar char="●"/>
        <a:defRPr lang="de-DE" sz="1400" dirty="0" smtClean="0">
          <a:solidFill>
            <a:schemeClr val="tx1"/>
          </a:solidFill>
          <a:latin typeface="Calibri" panose="020F0502020204030204" pitchFamily="34" charset="0"/>
          <a:ea typeface="Calibri" panose="020F0502020204030204" pitchFamily="34" charset="0"/>
        </a:defRPr>
      </a:lvl4pPr>
      <a:lvl5pPr marL="1963279" indent="-218142" algn="l" rtl="0" eaLnBrk="1" fontAlgn="base" hangingPunct="1">
        <a:spcBef>
          <a:spcPts val="571"/>
        </a:spcBef>
        <a:spcAft>
          <a:spcPct val="0"/>
        </a:spcAft>
        <a:buChar char="»"/>
        <a:defRPr lang="de-DE" sz="1500" dirty="0">
          <a:solidFill>
            <a:schemeClr val="tx1"/>
          </a:solidFill>
          <a:latin typeface="HelveticaNeueLT Com 55 Roman" pitchFamily="34" charset="0"/>
        </a:defRPr>
      </a:lvl5pPr>
      <a:lvl6pPr marL="2399563" indent="-218142" algn="l" rtl="0" eaLnBrk="1" fontAlgn="base" hangingPunct="1">
        <a:spcBef>
          <a:spcPct val="20000"/>
        </a:spcBef>
        <a:spcAft>
          <a:spcPct val="0"/>
        </a:spcAft>
        <a:buChar char="»"/>
        <a:defRPr>
          <a:solidFill>
            <a:srgbClr val="333333"/>
          </a:solidFill>
          <a:latin typeface="+mn-lt"/>
        </a:defRPr>
      </a:lvl6pPr>
      <a:lvl7pPr marL="2835847" indent="-218142" algn="l" rtl="0" eaLnBrk="1" fontAlgn="base" hangingPunct="1">
        <a:spcBef>
          <a:spcPct val="20000"/>
        </a:spcBef>
        <a:spcAft>
          <a:spcPct val="0"/>
        </a:spcAft>
        <a:buChar char="»"/>
        <a:defRPr>
          <a:solidFill>
            <a:srgbClr val="333333"/>
          </a:solidFill>
          <a:latin typeface="+mn-lt"/>
        </a:defRPr>
      </a:lvl7pPr>
      <a:lvl8pPr marL="3272131" indent="-218142" algn="l" rtl="0" eaLnBrk="1" fontAlgn="base" hangingPunct="1">
        <a:spcBef>
          <a:spcPct val="20000"/>
        </a:spcBef>
        <a:spcAft>
          <a:spcPct val="0"/>
        </a:spcAft>
        <a:buChar char="»"/>
        <a:defRPr>
          <a:solidFill>
            <a:srgbClr val="333333"/>
          </a:solidFill>
          <a:latin typeface="+mn-lt"/>
        </a:defRPr>
      </a:lvl8pPr>
      <a:lvl9pPr marL="3708415" indent="-218142" algn="l" rtl="0" eaLnBrk="1" fontAlgn="base" hangingPunct="1">
        <a:spcBef>
          <a:spcPct val="20000"/>
        </a:spcBef>
        <a:spcAft>
          <a:spcPct val="0"/>
        </a:spcAft>
        <a:buChar char="»"/>
        <a:defRPr>
          <a:solidFill>
            <a:srgbClr val="333333"/>
          </a:solidFill>
          <a:latin typeface="+mn-lt"/>
        </a:defRPr>
      </a:lvl9pPr>
    </p:bodyStyle>
    <p:otherStyle>
      <a:defPPr>
        <a:defRPr lang="de-DE"/>
      </a:defPPr>
      <a:lvl1pPr marL="0" algn="l" defTabSz="872568" rtl="0" eaLnBrk="1" latinLnBrk="0" hangingPunct="1">
        <a:defRPr sz="1800" kern="1200">
          <a:solidFill>
            <a:schemeClr val="tx1"/>
          </a:solidFill>
          <a:latin typeface="+mn-lt"/>
          <a:ea typeface="+mn-ea"/>
          <a:cs typeface="+mn-cs"/>
        </a:defRPr>
      </a:lvl1pPr>
      <a:lvl2pPr marL="436284" algn="l" defTabSz="872568" rtl="0" eaLnBrk="1" latinLnBrk="0" hangingPunct="1">
        <a:defRPr sz="1800" kern="1200">
          <a:solidFill>
            <a:schemeClr val="tx1"/>
          </a:solidFill>
          <a:latin typeface="+mn-lt"/>
          <a:ea typeface="+mn-ea"/>
          <a:cs typeface="+mn-cs"/>
        </a:defRPr>
      </a:lvl2pPr>
      <a:lvl3pPr marL="872568" algn="l" defTabSz="872568" rtl="0" eaLnBrk="1" latinLnBrk="0" hangingPunct="1">
        <a:defRPr sz="1800" kern="1200">
          <a:solidFill>
            <a:schemeClr val="tx1"/>
          </a:solidFill>
          <a:latin typeface="+mn-lt"/>
          <a:ea typeface="+mn-ea"/>
          <a:cs typeface="+mn-cs"/>
        </a:defRPr>
      </a:lvl3pPr>
      <a:lvl4pPr marL="1308852" algn="l" defTabSz="872568" rtl="0" eaLnBrk="1" latinLnBrk="0" hangingPunct="1">
        <a:defRPr sz="1800" kern="1200">
          <a:solidFill>
            <a:schemeClr val="tx1"/>
          </a:solidFill>
          <a:latin typeface="+mn-lt"/>
          <a:ea typeface="+mn-ea"/>
          <a:cs typeface="+mn-cs"/>
        </a:defRPr>
      </a:lvl4pPr>
      <a:lvl5pPr marL="1745137" algn="l" defTabSz="872568" rtl="0" eaLnBrk="1" latinLnBrk="0" hangingPunct="1">
        <a:defRPr sz="1800" kern="1200">
          <a:solidFill>
            <a:schemeClr val="tx1"/>
          </a:solidFill>
          <a:latin typeface="+mn-lt"/>
          <a:ea typeface="+mn-ea"/>
          <a:cs typeface="+mn-cs"/>
        </a:defRPr>
      </a:lvl5pPr>
      <a:lvl6pPr marL="2181421" algn="l" defTabSz="872568" rtl="0" eaLnBrk="1" latinLnBrk="0" hangingPunct="1">
        <a:defRPr sz="1800" kern="1200">
          <a:solidFill>
            <a:schemeClr val="tx1"/>
          </a:solidFill>
          <a:latin typeface="+mn-lt"/>
          <a:ea typeface="+mn-ea"/>
          <a:cs typeface="+mn-cs"/>
        </a:defRPr>
      </a:lvl6pPr>
      <a:lvl7pPr marL="2617705" algn="l" defTabSz="872568" rtl="0" eaLnBrk="1" latinLnBrk="0" hangingPunct="1">
        <a:defRPr sz="1800" kern="1200">
          <a:solidFill>
            <a:schemeClr val="tx1"/>
          </a:solidFill>
          <a:latin typeface="+mn-lt"/>
          <a:ea typeface="+mn-ea"/>
          <a:cs typeface="+mn-cs"/>
        </a:defRPr>
      </a:lvl7pPr>
      <a:lvl8pPr marL="3053990" algn="l" defTabSz="872568" rtl="0" eaLnBrk="1" latinLnBrk="0" hangingPunct="1">
        <a:defRPr sz="1800" kern="1200">
          <a:solidFill>
            <a:schemeClr val="tx1"/>
          </a:solidFill>
          <a:latin typeface="+mn-lt"/>
          <a:ea typeface="+mn-ea"/>
          <a:cs typeface="+mn-cs"/>
        </a:defRPr>
      </a:lvl8pPr>
      <a:lvl9pPr marL="3490274" algn="l" defTabSz="8725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82" y="532800"/>
            <a:ext cx="7888070" cy="5484542"/>
          </a:xfrm>
        </p:spPr>
        <p:txBody>
          <a:bodyPr/>
          <a:lstStyle/>
          <a:p>
            <a:pPr algn="ctr"/>
            <a:br>
              <a:rPr lang="en-GB" sz="3500" dirty="0">
                <a:latin typeface="Arial" panose="020B0604020202020204" pitchFamily="34" charset="0"/>
                <a:cs typeface="Arial" panose="020B0604020202020204" pitchFamily="34" charset="0"/>
              </a:rPr>
            </a:br>
            <a:br>
              <a:rPr lang="en-GB" sz="3500" dirty="0">
                <a:latin typeface="Arial" panose="020B0604020202020204" pitchFamily="34" charset="0"/>
                <a:cs typeface="Arial" panose="020B0604020202020204" pitchFamily="34" charset="0"/>
              </a:rPr>
            </a:br>
            <a:r>
              <a:rPr lang="en-GB" sz="3500" dirty="0">
                <a:latin typeface="Arial" panose="020B0604020202020204" pitchFamily="34" charset="0"/>
                <a:cs typeface="Arial" panose="020B0604020202020204" pitchFamily="34" charset="0"/>
              </a:rPr>
              <a:t>Sanitation and Solid Waste Management in Al </a:t>
            </a:r>
            <a:r>
              <a:rPr lang="en-GB" sz="3500" dirty="0" err="1">
                <a:latin typeface="Arial" panose="020B0604020202020204" pitchFamily="34" charset="0"/>
                <a:cs typeface="Arial" panose="020B0604020202020204" pitchFamily="34" charset="0"/>
              </a:rPr>
              <a:t>Taibah</a:t>
            </a:r>
            <a:r>
              <a:rPr lang="en-GB" sz="3500" dirty="0">
                <a:latin typeface="Arial" panose="020B0604020202020204" pitchFamily="34" charset="0"/>
                <a:cs typeface="Arial" panose="020B0604020202020204" pitchFamily="34" charset="0"/>
              </a:rPr>
              <a:t> Al </a:t>
            </a:r>
            <a:r>
              <a:rPr lang="en-GB" sz="3500" dirty="0" err="1">
                <a:latin typeface="Arial" panose="020B0604020202020204" pitchFamily="34" charset="0"/>
                <a:cs typeface="Arial" panose="020B0604020202020204" pitchFamily="34" charset="0"/>
              </a:rPr>
              <a:t>Jadidah</a:t>
            </a:r>
            <a:r>
              <a:rPr lang="en-GB" sz="3500" dirty="0">
                <a:latin typeface="Arial" panose="020B0604020202020204" pitchFamily="34" charset="0"/>
                <a:cs typeface="Arial" panose="020B0604020202020204" pitchFamily="34" charset="0"/>
              </a:rPr>
              <a:t> Municipality </a:t>
            </a:r>
            <a:br>
              <a:rPr lang="en-GB" sz="3500" dirty="0">
                <a:latin typeface="Arial" panose="020B0604020202020204" pitchFamily="34" charset="0"/>
                <a:cs typeface="Arial" panose="020B0604020202020204" pitchFamily="34" charset="0"/>
              </a:rPr>
            </a:br>
            <a:br>
              <a:rPr lang="en-GB" sz="3500" dirty="0">
                <a:latin typeface="Arial" panose="020B0604020202020204" pitchFamily="34" charset="0"/>
                <a:cs typeface="Arial" panose="020B0604020202020204" pitchFamily="34" charset="0"/>
              </a:rPr>
            </a:br>
            <a:br>
              <a:rPr lang="en-GB" sz="3500" dirty="0">
                <a:latin typeface="Arial" panose="020B0604020202020204" pitchFamily="34" charset="0"/>
                <a:cs typeface="Arial" panose="020B0604020202020204" pitchFamily="34" charset="0"/>
              </a:rPr>
            </a:br>
            <a:r>
              <a:rPr lang="en-GB" sz="3500" dirty="0">
                <a:latin typeface="Arial" panose="020B0604020202020204" pitchFamily="34" charset="0"/>
                <a:cs typeface="Arial" panose="020B0604020202020204" pitchFamily="34" charset="0"/>
              </a:rPr>
              <a:t>By: </a:t>
            </a:r>
            <a:r>
              <a:rPr lang="en-GB" sz="3500" dirty="0" err="1">
                <a:latin typeface="Arial" panose="020B0604020202020204" pitchFamily="34" charset="0"/>
                <a:cs typeface="Arial" panose="020B0604020202020204" pitchFamily="34" charset="0"/>
              </a:rPr>
              <a:t>Mohamad.O</a:t>
            </a:r>
            <a:r>
              <a:rPr lang="en-GB" sz="3500" dirty="0">
                <a:latin typeface="Arial" panose="020B0604020202020204" pitchFamily="34" charset="0"/>
                <a:cs typeface="Arial" panose="020B0604020202020204" pitchFamily="34" charset="0"/>
              </a:rPr>
              <a:t>. Alawneh</a:t>
            </a:r>
            <a:br>
              <a:rPr lang="en-GB" sz="3500" dirty="0">
                <a:latin typeface="Arial" panose="020B0604020202020204" pitchFamily="34" charset="0"/>
                <a:cs typeface="Arial" panose="020B0604020202020204" pitchFamily="34" charset="0"/>
              </a:rPr>
            </a:br>
            <a:br>
              <a:rPr lang="en-GB" sz="3500" dirty="0">
                <a:latin typeface="Arial" panose="020B0604020202020204" pitchFamily="34" charset="0"/>
                <a:cs typeface="Arial" panose="020B0604020202020204" pitchFamily="34" charset="0"/>
              </a:rPr>
            </a:br>
            <a:br>
              <a:rPr lang="en-GB" sz="3500" dirty="0">
                <a:latin typeface="Arial" panose="020B0604020202020204" pitchFamily="34" charset="0"/>
                <a:cs typeface="Arial" panose="020B0604020202020204" pitchFamily="34" charset="0"/>
              </a:rPr>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395152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88490" y="78658"/>
            <a:ext cx="9055509" cy="6779341"/>
          </a:xfrm>
        </p:spPr>
      </p:pic>
    </p:spTree>
    <p:extLst>
      <p:ext uri="{BB962C8B-B14F-4D97-AF65-F5344CB8AC3E}">
        <p14:creationId xmlns:p14="http://schemas.microsoft.com/office/powerpoint/2010/main" val="331866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Solid waste management.</a:t>
            </a:r>
            <a:endParaRPr lang="en-GB" dirty="0"/>
          </a:p>
        </p:txBody>
      </p:sp>
      <p:sp>
        <p:nvSpPr>
          <p:cNvPr id="3" name="Content Placeholder 2"/>
          <p:cNvSpPr>
            <a:spLocks noGrp="1"/>
          </p:cNvSpPr>
          <p:nvPr>
            <p:ph sz="quarter" idx="11"/>
          </p:nvPr>
        </p:nvSpPr>
        <p:spPr>
          <a:xfrm>
            <a:off x="78658" y="855407"/>
            <a:ext cx="8742261" cy="6002594"/>
          </a:xfrm>
        </p:spPr>
        <p:txBody>
          <a:bodyPr/>
          <a:lstStyle/>
          <a:p>
            <a:endParaRPr lang="en-GB" dirty="0"/>
          </a:p>
          <a:p>
            <a:r>
              <a:rPr lang="en-GB" sz="2800" dirty="0"/>
              <a:t>Solid waste management process in the municipality is based on three major operations </a:t>
            </a:r>
          </a:p>
          <a:p>
            <a:r>
              <a:rPr lang="en-GB" sz="2800" dirty="0"/>
              <a:t>1- Collection</a:t>
            </a:r>
          </a:p>
          <a:p>
            <a:r>
              <a:rPr lang="en-GB" sz="2800" dirty="0"/>
              <a:t>2- recycling</a:t>
            </a:r>
          </a:p>
          <a:p>
            <a:r>
              <a:rPr lang="en-GB" sz="2800" dirty="0"/>
              <a:t>3- disposal </a:t>
            </a:r>
          </a:p>
          <a:p>
            <a:r>
              <a:rPr lang="en-GB" sz="2800" dirty="0"/>
              <a:t>The estimated amount of the solid waste collected on daily base from the five sup-areas of the distract  is around  120 tone( according to the Municipality and not verified from independent source)  with around  10%- 15%  or 12-15 tone of solid recyclable waste ( paper, metals )</a:t>
            </a:r>
          </a:p>
          <a:p>
            <a:endParaRPr lang="en-GB" sz="2800" dirty="0"/>
          </a:p>
        </p:txBody>
      </p:sp>
    </p:spTree>
    <p:extLst>
      <p:ext uri="{BB962C8B-B14F-4D97-AF65-F5344CB8AC3E}">
        <p14:creationId xmlns:p14="http://schemas.microsoft.com/office/powerpoint/2010/main" val="189935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8490" y="98323"/>
            <a:ext cx="9055510" cy="6759677"/>
          </a:xfrm>
        </p:spPr>
        <p:txBody>
          <a:bodyPr/>
          <a:lstStyle/>
          <a:p>
            <a:endParaRPr lang="en-GB" dirty="0"/>
          </a:p>
          <a:p>
            <a:endParaRPr lang="en-GB" sz="2600" dirty="0"/>
          </a:p>
          <a:p>
            <a:r>
              <a:rPr lang="en-GB" sz="2600" dirty="0"/>
              <a:t>The collection is operated with around 125 men ( official numbers ) </a:t>
            </a:r>
          </a:p>
          <a:p>
            <a:endParaRPr lang="en-GB" sz="2600" dirty="0"/>
          </a:p>
          <a:p>
            <a:r>
              <a:rPr lang="en-GB" sz="2600" dirty="0"/>
              <a:t>this waste transported to a recycling plant which was built in 2018 , funded by GIZ with cooperation with Canada Aid and UNDP.</a:t>
            </a:r>
          </a:p>
          <a:p>
            <a:endParaRPr lang="en-GB" sz="2600" dirty="0"/>
          </a:p>
          <a:p>
            <a:r>
              <a:rPr lang="en-GB" sz="2600" dirty="0"/>
              <a:t>The station also contains a sorting facility  and transformation station for waste where the organic and non recyclable waste compressed and sent to Al </a:t>
            </a:r>
            <a:r>
              <a:rPr lang="en-GB" sz="2600" dirty="0" err="1"/>
              <a:t>Ikadir</a:t>
            </a:r>
            <a:r>
              <a:rPr lang="en-GB" sz="2600" dirty="0"/>
              <a:t> landfill which is the biggest landfill in north of Jordan. </a:t>
            </a:r>
          </a:p>
          <a:p>
            <a:endParaRPr lang="en-GB" dirty="0"/>
          </a:p>
        </p:txBody>
      </p:sp>
    </p:spTree>
    <p:extLst>
      <p:ext uri="{BB962C8B-B14F-4D97-AF65-F5344CB8AC3E}">
        <p14:creationId xmlns:p14="http://schemas.microsoft.com/office/powerpoint/2010/main" val="2118983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98323" y="0"/>
            <a:ext cx="8967019" cy="6858000"/>
          </a:xfrm>
        </p:spPr>
      </p:pic>
    </p:spTree>
    <p:extLst>
      <p:ext uri="{BB962C8B-B14F-4D97-AF65-F5344CB8AC3E}">
        <p14:creationId xmlns:p14="http://schemas.microsoft.com/office/powerpoint/2010/main" val="203989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68827" y="98324"/>
            <a:ext cx="9075174" cy="6617108"/>
          </a:xfrm>
        </p:spPr>
      </p:pic>
    </p:spTree>
    <p:extLst>
      <p:ext uri="{BB962C8B-B14F-4D97-AF65-F5344CB8AC3E}">
        <p14:creationId xmlns:p14="http://schemas.microsoft.com/office/powerpoint/2010/main" val="425984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82" y="265471"/>
            <a:ext cx="8034584" cy="599769"/>
          </a:xfrm>
        </p:spPr>
        <p:txBody>
          <a:bodyPr/>
          <a:lstStyle/>
          <a:p>
            <a:pPr algn="ctr"/>
            <a:r>
              <a:rPr lang="en-US" b="1" dirty="0"/>
              <a:t>Challenges in Solid Waste Management  </a:t>
            </a:r>
            <a:br>
              <a:rPr lang="en-GB" dirty="0"/>
            </a:br>
            <a:endParaRPr lang="en-GB" dirty="0"/>
          </a:p>
        </p:txBody>
      </p:sp>
      <p:sp>
        <p:nvSpPr>
          <p:cNvPr id="3" name="Content Placeholder 2"/>
          <p:cNvSpPr>
            <a:spLocks noGrp="1"/>
          </p:cNvSpPr>
          <p:nvPr>
            <p:ph sz="quarter" idx="11"/>
          </p:nvPr>
        </p:nvSpPr>
        <p:spPr>
          <a:xfrm>
            <a:off x="78659" y="865240"/>
            <a:ext cx="8957186" cy="5992760"/>
          </a:xfrm>
        </p:spPr>
        <p:txBody>
          <a:bodyPr/>
          <a:lstStyle/>
          <a:p>
            <a:r>
              <a:rPr lang="en-GB" sz="2400" dirty="0"/>
              <a:t>Al </a:t>
            </a:r>
            <a:r>
              <a:rPr lang="en-GB" sz="2400" dirty="0" err="1"/>
              <a:t>Taibah</a:t>
            </a:r>
            <a:r>
              <a:rPr lang="en-GB" sz="2400" dirty="0"/>
              <a:t> Al </a:t>
            </a:r>
            <a:r>
              <a:rPr lang="en-GB" sz="2400" dirty="0" err="1"/>
              <a:t>Jadida</a:t>
            </a:r>
            <a:r>
              <a:rPr lang="en-GB" sz="2400" dirty="0"/>
              <a:t> Municipality is facing many challenges before and during COVID-19 pandemic .</a:t>
            </a:r>
          </a:p>
          <a:p>
            <a:r>
              <a:rPr lang="en-GB" sz="2400" dirty="0"/>
              <a:t>The latest's and pandemic related challenges that faces the municipality is the high risks imposed on the employees  spicily in waste collection which result in high exposure to pathogenic factors.</a:t>
            </a:r>
          </a:p>
          <a:p>
            <a:r>
              <a:rPr lang="en-GB" sz="2400" dirty="0"/>
              <a:t>The medical waste including gloves, masks and other related waste impose extreme risk on the public and workers health and needs some precautionary measures that were not implemented in the majority of the workers due to operational and financial restrictions.</a:t>
            </a:r>
          </a:p>
          <a:p>
            <a:r>
              <a:rPr lang="en-GB" sz="2400" dirty="0"/>
              <a:t>Other challenges faced the municipality during the total lockdown was the accumulation of the solid waste due to postponing waste collection operations. </a:t>
            </a:r>
          </a:p>
          <a:p>
            <a:endParaRPr lang="en-GB" dirty="0"/>
          </a:p>
        </p:txBody>
      </p:sp>
    </p:spTree>
    <p:extLst>
      <p:ext uri="{BB962C8B-B14F-4D97-AF65-F5344CB8AC3E}">
        <p14:creationId xmlns:p14="http://schemas.microsoft.com/office/powerpoint/2010/main" val="391230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24465" y="521110"/>
            <a:ext cx="8496454" cy="6145161"/>
          </a:xfrm>
        </p:spPr>
        <p:txBody>
          <a:bodyPr/>
          <a:lstStyle/>
          <a:p>
            <a:r>
              <a:rPr lang="en-GB" sz="2700" dirty="0"/>
              <a:t>Other  major challenge  is the financial burden due to the payroll which  is consuming up to 70 % out of the annual budget leaving no space for any developments project by the municipality resources. </a:t>
            </a:r>
          </a:p>
          <a:p>
            <a:r>
              <a:rPr lang="en-GB" sz="2700" dirty="0"/>
              <a:t>The operational costs is consuming the rest of the budget 30% including  fuel, maintenance..etc.. and debt. services is quite high in most of the municipalities and needs more studies to address the causes and reasons of it.</a:t>
            </a:r>
          </a:p>
          <a:p>
            <a:r>
              <a:rPr lang="en-GB" sz="2700" dirty="0"/>
              <a:t>Other operational  challenges faced by the municipality is the delay in starting operations of the transferee station, which imposed additional cost and efforts to send the organic waste to other stations as the landfill of the municipality was closed.</a:t>
            </a:r>
          </a:p>
          <a:p>
            <a:endParaRPr lang="en-GB" dirty="0"/>
          </a:p>
        </p:txBody>
      </p:sp>
    </p:spTree>
    <p:extLst>
      <p:ext uri="{BB962C8B-B14F-4D97-AF65-F5344CB8AC3E}">
        <p14:creationId xmlns:p14="http://schemas.microsoft.com/office/powerpoint/2010/main" val="59240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8490" y="137652"/>
            <a:ext cx="9055510" cy="6597446"/>
          </a:xfrm>
        </p:spPr>
        <p:txBody>
          <a:bodyPr/>
          <a:lstStyle/>
          <a:p>
            <a:endParaRPr lang="en-GB" sz="2800" dirty="0"/>
          </a:p>
          <a:p>
            <a:r>
              <a:rPr lang="en-GB" sz="2800" dirty="0"/>
              <a:t>One of the majors challenges for the municipality  and the public sector in general is the ghostly employment and the ineffective employees.</a:t>
            </a:r>
          </a:p>
          <a:p>
            <a:r>
              <a:rPr lang="en-GB" sz="2800" dirty="0"/>
              <a:t>we are witnessing the phenomena of ghostly employment were the employees receives there pay chicks every month without even attending the HQ or preforming any type of work.</a:t>
            </a:r>
          </a:p>
          <a:p>
            <a:r>
              <a:rPr lang="en-GB" sz="2800" dirty="0"/>
              <a:t>The case is very sensitive to the municipality and the real number of active and non active workforce is quite unknown , the phenomena needs more studies to address and solve this issue within the municipal sector in Jordan</a:t>
            </a:r>
          </a:p>
          <a:p>
            <a:endParaRPr lang="en-GB" dirty="0"/>
          </a:p>
        </p:txBody>
      </p:sp>
    </p:spTree>
    <p:extLst>
      <p:ext uri="{BB962C8B-B14F-4D97-AF65-F5344CB8AC3E}">
        <p14:creationId xmlns:p14="http://schemas.microsoft.com/office/powerpoint/2010/main" val="422903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82" y="532799"/>
            <a:ext cx="8034584" cy="5897497"/>
          </a:xfrm>
        </p:spPr>
        <p:txBody>
          <a:bodyPr/>
          <a:lstStyle/>
          <a:p>
            <a:pPr algn="ctr"/>
            <a:r>
              <a:rPr lang="en-GB" sz="4000" dirty="0"/>
              <a:t>Overview </a:t>
            </a:r>
            <a:br>
              <a:rPr lang="en-GB" dirty="0"/>
            </a:br>
            <a:br>
              <a:rPr lang="en-GB" dirty="0"/>
            </a:br>
            <a:r>
              <a:rPr lang="en-GB" dirty="0"/>
              <a:t>Al Taibah Distrct is located west of Irbid governarate with population of around 56, 000 resident (</a:t>
            </a:r>
            <a:r>
              <a:rPr lang="en-GB" dirty="0" err="1"/>
              <a:t>JDoS</a:t>
            </a:r>
            <a:r>
              <a:rPr lang="en-GB" dirty="0"/>
              <a:t>, 2019) destriputed in 5 sub-administrative areas</a:t>
            </a:r>
            <a:br>
              <a:rPr lang="en-GB" dirty="0"/>
            </a:br>
            <a:r>
              <a:rPr lang="en-GB" dirty="0"/>
              <a:t>1- Al </a:t>
            </a:r>
            <a:r>
              <a:rPr lang="en-GB" dirty="0" err="1"/>
              <a:t>Taibah</a:t>
            </a:r>
            <a:br>
              <a:rPr lang="en-GB" dirty="0"/>
            </a:br>
            <a:r>
              <a:rPr lang="en-GB" dirty="0"/>
              <a:t>2- </a:t>
            </a:r>
            <a:r>
              <a:rPr lang="en-GB" dirty="0" err="1"/>
              <a:t>Samma</a:t>
            </a:r>
            <a:br>
              <a:rPr lang="en-GB" dirty="0"/>
            </a:br>
            <a:r>
              <a:rPr lang="en-GB" dirty="0"/>
              <a:t>3- </a:t>
            </a:r>
            <a:r>
              <a:rPr lang="en-GB" dirty="0" err="1"/>
              <a:t>Mandah</a:t>
            </a:r>
            <a:br>
              <a:rPr lang="en-GB" dirty="0"/>
            </a:br>
            <a:r>
              <a:rPr lang="en-GB" dirty="0"/>
              <a:t>4- Dair Al </a:t>
            </a:r>
            <a:r>
              <a:rPr lang="en-GB" dirty="0" err="1"/>
              <a:t>Sinah</a:t>
            </a:r>
            <a:br>
              <a:rPr lang="en-GB" dirty="0"/>
            </a:br>
            <a:r>
              <a:rPr lang="en-GB" dirty="0"/>
              <a:t>5- Mikhraba and </a:t>
            </a:r>
            <a:r>
              <a:rPr lang="en-GB" dirty="0" err="1"/>
              <a:t>Zabda</a:t>
            </a:r>
            <a:r>
              <a:rPr lang="en-GB" dirty="0"/>
              <a:t>.</a:t>
            </a:r>
            <a:br>
              <a:rPr lang="en-GB" dirty="0"/>
            </a:br>
            <a:br>
              <a:rPr lang="en-GB" dirty="0"/>
            </a:br>
            <a:r>
              <a:rPr lang="en-GB" dirty="0"/>
              <a:t>The Distract have a total area of 63.5 km² </a:t>
            </a:r>
            <a:br>
              <a:rPr lang="en-GB" dirty="0"/>
            </a:br>
            <a:endParaRPr lang="en-GB" dirty="0"/>
          </a:p>
        </p:txBody>
      </p:sp>
    </p:spTree>
    <p:extLst>
      <p:ext uri="{BB962C8B-B14F-4D97-AF65-F5344CB8AC3E}">
        <p14:creationId xmlns:p14="http://schemas.microsoft.com/office/powerpoint/2010/main" val="249183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descr="D:\per\Home\Desktop\GIZ Sustanabile cities\Al Taibah.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p:spPr>
      </p:pic>
    </p:spTree>
    <p:extLst>
      <p:ext uri="{BB962C8B-B14F-4D97-AF65-F5344CB8AC3E}">
        <p14:creationId xmlns:p14="http://schemas.microsoft.com/office/powerpoint/2010/main" val="312540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The population and refugees influx to the district</a:t>
            </a:r>
            <a:br>
              <a:rPr lang="en-GB" dirty="0"/>
            </a:br>
            <a:br>
              <a:rPr lang="en-GB" dirty="0"/>
            </a:br>
            <a:r>
              <a:rPr lang="en-GB" dirty="0"/>
              <a:t>The population growth and  immigration flux to the district as many parts of the northern  parts of the country in years 2012-2015 have caused population high and rapid increase  and the multi-dimensional pressures on the socio-economics and livelihoods of the population including the basic services like water, sanitation and household solid waste management.</a:t>
            </a:r>
            <a:br>
              <a:rPr lang="en-GB" dirty="0"/>
            </a:br>
            <a:br>
              <a:rPr lang="en-GB" dirty="0"/>
            </a:br>
            <a:r>
              <a:rPr lang="en-GB" dirty="0"/>
              <a:t>Population density of 881.9/km² [2019] and grouth rate of + 5.24%/year.</a:t>
            </a:r>
            <a:br>
              <a:rPr lang="en-GB" dirty="0"/>
            </a:br>
            <a:br>
              <a:rPr lang="en-GB" dirty="0"/>
            </a:br>
            <a:endParaRPr lang="en-GB" dirty="0"/>
          </a:p>
        </p:txBody>
      </p:sp>
    </p:spTree>
    <p:extLst>
      <p:ext uri="{BB962C8B-B14F-4D97-AF65-F5344CB8AC3E}">
        <p14:creationId xmlns:p14="http://schemas.microsoft.com/office/powerpoint/2010/main" val="177386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br>
            <a:br>
              <a:rPr lang="en-GB" dirty="0"/>
            </a:br>
            <a:endParaRPr lang="en-GB" dirty="0"/>
          </a:p>
        </p:txBody>
      </p:sp>
      <p:pic>
        <p:nvPicPr>
          <p:cNvPr id="3" name="Picture 2"/>
          <p:cNvPicPr/>
          <p:nvPr/>
        </p:nvPicPr>
        <p:blipFill rotWithShape="1">
          <a:blip r:embed="rId2"/>
          <a:srcRect l="51772" t="35611" r="2437" b="14714"/>
          <a:stretch/>
        </p:blipFill>
        <p:spPr bwMode="auto">
          <a:xfrm>
            <a:off x="0" y="0"/>
            <a:ext cx="9144000"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951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a:t>
            </a:r>
            <a:br>
              <a:rPr lang="en-GB" dirty="0"/>
            </a:br>
            <a:r>
              <a:rPr lang="en-GB" b="1" dirty="0"/>
              <a:t>Currint setuation in the district</a:t>
            </a:r>
            <a:br>
              <a:rPr lang="en-GB" b="1" dirty="0"/>
            </a:br>
            <a:br>
              <a:rPr lang="en-GB" b="1" dirty="0"/>
            </a:br>
            <a:r>
              <a:rPr lang="en-GB" b="1" dirty="0"/>
              <a:t>Water Supplies in the district:</a:t>
            </a:r>
            <a:br>
              <a:rPr lang="en-GB" b="1" dirty="0"/>
            </a:br>
            <a:br>
              <a:rPr lang="en-GB" b="1" dirty="0"/>
            </a:br>
            <a:br>
              <a:rPr lang="en-GB" dirty="0"/>
            </a:br>
            <a:r>
              <a:rPr lang="en-GB" dirty="0"/>
              <a:t>Water supplies in the destrict is operated and managed by Al Yarmouk Water company, the percintige of housolds connected to the water network is around 96% (MWI 2018) </a:t>
            </a:r>
            <a:br>
              <a:rPr lang="en-GB" dirty="0"/>
            </a:br>
            <a:br>
              <a:rPr lang="en-GB" dirty="0"/>
            </a:br>
            <a:endParaRPr lang="en-GB" dirty="0"/>
          </a:p>
        </p:txBody>
      </p:sp>
    </p:spTree>
    <p:extLst>
      <p:ext uri="{BB962C8B-B14F-4D97-AF65-F5344CB8AC3E}">
        <p14:creationId xmlns:p14="http://schemas.microsoft.com/office/powerpoint/2010/main" val="2956763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Sanitation, sewage and wastewater.</a:t>
            </a:r>
            <a:br>
              <a:rPr lang="en-GB" dirty="0"/>
            </a:br>
            <a:endParaRPr lang="en-GB" dirty="0"/>
          </a:p>
        </p:txBody>
      </p:sp>
      <p:sp>
        <p:nvSpPr>
          <p:cNvPr id="3" name="Content Placeholder 2"/>
          <p:cNvSpPr>
            <a:spLocks noGrp="1"/>
          </p:cNvSpPr>
          <p:nvPr>
            <p:ph sz="quarter" idx="11"/>
          </p:nvPr>
        </p:nvSpPr>
        <p:spPr>
          <a:xfrm>
            <a:off x="784624" y="1238866"/>
            <a:ext cx="8036295" cy="4925998"/>
          </a:xfrm>
        </p:spPr>
        <p:txBody>
          <a:bodyPr/>
          <a:lstStyle/>
          <a:p>
            <a:r>
              <a:rPr lang="en-GB" sz="2800" dirty="0"/>
              <a:t>The district is not served with sewage or wastewater collection and treatment system, the population of the district is using the classical traditional  septic tanks for storing the wastewater.</a:t>
            </a:r>
          </a:p>
          <a:p>
            <a:r>
              <a:rPr lang="en-GB" sz="2800" dirty="0"/>
              <a:t> </a:t>
            </a:r>
          </a:p>
          <a:p>
            <a:r>
              <a:rPr lang="en-GB" sz="2800" dirty="0"/>
              <a:t>The traditional septic tanks are unpaved and unprotected and basically they are a natural or artificial  cavities excavated in the ground</a:t>
            </a:r>
            <a:r>
              <a:rPr lang="en-GB" dirty="0"/>
              <a:t>.</a:t>
            </a:r>
          </a:p>
          <a:p>
            <a:endParaRPr lang="en-GB" dirty="0"/>
          </a:p>
        </p:txBody>
      </p:sp>
    </p:spTree>
    <p:extLst>
      <p:ext uri="{BB962C8B-B14F-4D97-AF65-F5344CB8AC3E}">
        <p14:creationId xmlns:p14="http://schemas.microsoft.com/office/powerpoint/2010/main" val="247617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08155" y="176982"/>
            <a:ext cx="9104671" cy="6597444"/>
          </a:xfrm>
        </p:spPr>
        <p:txBody>
          <a:bodyPr/>
          <a:lstStyle/>
          <a:p>
            <a:pPr algn="ctr"/>
            <a:r>
              <a:rPr lang="en-GB" b="1" dirty="0"/>
              <a:t>Challenges in wastewater and sanitation</a:t>
            </a:r>
            <a:endParaRPr lang="en-GB" dirty="0"/>
          </a:p>
          <a:p>
            <a:r>
              <a:rPr lang="en-GB" dirty="0"/>
              <a:t> </a:t>
            </a:r>
          </a:p>
          <a:p>
            <a:r>
              <a:rPr lang="en-GB" sz="2800" dirty="0"/>
              <a:t>The Municipality is responsible for supervision and monitoring  the situation of the of septic tanks, it owns  two non-operational wastewater tanks, the population of the distract is fully dependent on the privet sector wastewater  tanks which is very problematic before and during the pandemic.</a:t>
            </a:r>
          </a:p>
          <a:p>
            <a:r>
              <a:rPr lang="en-GB" sz="2800" dirty="0"/>
              <a:t>Before the pandemic the illegal discharging of this tanks in the natural drainages, water streams  and uninhabited areas was a common case with no verification method that all the wastewater ends in the treatment plants except for newly tracking system by the </a:t>
            </a:r>
            <a:r>
              <a:rPr lang="en-GB" sz="2800" dirty="0" err="1"/>
              <a:t>MoENV</a:t>
            </a:r>
            <a:r>
              <a:rPr lang="en-GB" sz="2800" dirty="0"/>
              <a:t>.</a:t>
            </a:r>
          </a:p>
          <a:p>
            <a:endParaRPr lang="en-GB" dirty="0"/>
          </a:p>
        </p:txBody>
      </p:sp>
    </p:spTree>
    <p:extLst>
      <p:ext uri="{BB962C8B-B14F-4D97-AF65-F5344CB8AC3E}">
        <p14:creationId xmlns:p14="http://schemas.microsoft.com/office/powerpoint/2010/main" val="21936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37652" y="176982"/>
            <a:ext cx="9006348" cy="6681018"/>
          </a:xfrm>
        </p:spPr>
        <p:txBody>
          <a:bodyPr/>
          <a:lstStyle/>
          <a:p>
            <a:endParaRPr lang="en-GB" sz="2800" dirty="0"/>
          </a:p>
          <a:p>
            <a:endParaRPr lang="en-GB" sz="2800" dirty="0"/>
          </a:p>
          <a:p>
            <a:r>
              <a:rPr lang="en-GB" sz="2800" dirty="0"/>
              <a:t>That was causing a huge environmental problems and affecting the nature and the health of the population.</a:t>
            </a:r>
          </a:p>
          <a:p>
            <a:endParaRPr lang="en-GB" sz="2800" dirty="0"/>
          </a:p>
          <a:p>
            <a:r>
              <a:rPr lang="en-GB" sz="2800" dirty="0"/>
              <a:t>During the pandemic and within the total lockdown the distract areas witnessed many cases of overflowed septic tanks  and the privet sector were incapable of providing the service to the householders or the businesses in the district.</a:t>
            </a:r>
          </a:p>
          <a:p>
            <a:endParaRPr lang="en-GB" dirty="0"/>
          </a:p>
        </p:txBody>
      </p:sp>
    </p:spTree>
    <p:extLst>
      <p:ext uri="{BB962C8B-B14F-4D97-AF65-F5344CB8AC3E}">
        <p14:creationId xmlns:p14="http://schemas.microsoft.com/office/powerpoint/2010/main" val="481124804"/>
      </p:ext>
    </p:extLst>
  </p:cSld>
  <p:clrMapOvr>
    <a:masterClrMapping/>
  </p:clrMapOvr>
</p:sld>
</file>

<file path=ppt/theme/theme1.xml><?xml version="1.0" encoding="utf-8"?>
<a:theme xmlns:a="http://schemas.openxmlformats.org/drawingml/2006/main" name="PPT_Vorlage_Connective_Cities">
  <a:themeElements>
    <a:clrScheme name="Conective Cities Hausfarben">
      <a:dk1>
        <a:srgbClr val="3C3C3C"/>
      </a:dk1>
      <a:lt1>
        <a:srgbClr val="F1F1EC"/>
      </a:lt1>
      <a:dk2>
        <a:srgbClr val="E63728"/>
      </a:dk2>
      <a:lt2>
        <a:srgbClr val="FFFFFF"/>
      </a:lt2>
      <a:accent1>
        <a:srgbClr val="5C7824"/>
      </a:accent1>
      <a:accent2>
        <a:srgbClr val="002945"/>
      </a:accent2>
      <a:accent3>
        <a:srgbClr val="8A8A8A"/>
      </a:accent3>
      <a:accent4>
        <a:srgbClr val="B1B1B1"/>
      </a:accent4>
      <a:accent5>
        <a:srgbClr val="D8D8D8"/>
      </a:accent5>
      <a:accent6>
        <a:srgbClr val="FFFFFF"/>
      </a:accent6>
      <a:hlink>
        <a:srgbClr val="00378C"/>
      </a:hlink>
      <a:folHlink>
        <a:srgbClr val="AF007D"/>
      </a:folHlink>
    </a:clrScheme>
    <a:fontScheme name="K12_Segoe">
      <a:majorFont>
        <a:latin typeface="Segoe UI"/>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solidFill>
            <a:schemeClr val="accent1"/>
          </a:solidFill>
        </a:ln>
      </a:spPr>
      <a:bodyPr vert="horz" lIns="0" tIns="0" rIns="0" bIns="0" rtlCol="0" anchor="ctr">
        <a:noAutofit/>
      </a:bodyPr>
      <a:lstStyle>
        <a:defPPr indent="0" algn="ctr" fontAlgn="base">
          <a:lnSpc>
            <a:spcPct val="100000"/>
          </a:lnSpc>
          <a:spcBef>
            <a:spcPts val="300"/>
          </a:spcBef>
          <a:spcAft>
            <a:spcPts val="300"/>
          </a:spcAft>
          <a:buClr>
            <a:srgbClr val="6C9345"/>
          </a:buClr>
          <a:buFont typeface="Wingdings" pitchFamily="2" charset="2"/>
          <a:buNone/>
          <a:defRPr sz="2000" b="0" kern="0" dirty="0" smtClean="0">
            <a:latin typeface="Roboto" pitchFamily="2" charset="0"/>
            <a:ea typeface="Roboto" pitchFamily="2" charset="0"/>
          </a:defRPr>
        </a:defPPr>
      </a:lstStyle>
    </a:spDef>
    <a:lnDef>
      <a:spPr bwMode="auto">
        <a:solidFill>
          <a:schemeClr val="accent1"/>
        </a:solidFill>
        <a:ln w="12700" cap="flat" cmpd="sng" algn="ctr">
          <a:solidFill>
            <a:schemeClr val="accent1"/>
          </a:solidFill>
          <a:prstDash val="solid"/>
          <a:round/>
          <a:headEnd type="none" w="med" len="med"/>
          <a:tailEnd type="none" w="med" len="med"/>
        </a:ln>
        <a:effectLst/>
      </a:spPr>
      <a:bodyPr/>
      <a:lstStyle/>
    </a:lnDef>
    <a:txDef>
      <a:spPr/>
      <a:bodyPr vert="horz" lIns="0" tIns="0" rIns="0" bIns="0" rtlCol="0">
        <a:noAutofit/>
      </a:bodyPr>
      <a:lstStyle>
        <a:defPPr>
          <a:defRPr dirty="0">
            <a:latin typeface="Roboto" pitchFamily="2" charset="0"/>
          </a:defRPr>
        </a:defPPr>
      </a:lstStyle>
    </a:txDef>
  </a:objectDefaults>
  <a:extraClrSchemeLst>
    <a:extraClrScheme>
      <a:clrScheme name="pressrel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srel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srel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srel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srel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srel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srel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A0C4808D2E73F48AFE1BD1ECFCF34C4" ma:contentTypeVersion="11" ma:contentTypeDescription="Ein neues Dokument erstellen." ma:contentTypeScope="" ma:versionID="3347a4f745cfbfe43f4733cbfdce6e6c">
  <xsd:schema xmlns:xsd="http://www.w3.org/2001/XMLSchema" xmlns:xs="http://www.w3.org/2001/XMLSchema" xmlns:p="http://schemas.microsoft.com/office/2006/metadata/properties" xmlns:ns2="610782fe-19c2-4068-ac6b-03484681a69f" xmlns:ns3="e310793b-bab3-49ff-806d-71d449ecdef2" targetNamespace="http://schemas.microsoft.com/office/2006/metadata/properties" ma:root="true" ma:fieldsID="6995ab2abe955d23d09523ec5928b1d1" ns2:_="" ns3:_="">
    <xsd:import namespace="610782fe-19c2-4068-ac6b-03484681a69f"/>
    <xsd:import namespace="e310793b-bab3-49ff-806d-71d449ecde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782fe-19c2-4068-ac6b-03484681a6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10793b-bab3-49ff-806d-71d449ecdef2"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545275-0D86-4FDD-AD84-D191BCC63494}">
  <ds:schemaRefs>
    <ds:schemaRef ds:uri="http://schemas.microsoft.com/sharepoint/v3/contenttype/forms"/>
  </ds:schemaRefs>
</ds:datastoreItem>
</file>

<file path=customXml/itemProps2.xml><?xml version="1.0" encoding="utf-8"?>
<ds:datastoreItem xmlns:ds="http://schemas.openxmlformats.org/officeDocument/2006/customXml" ds:itemID="{6B59DE6F-B87F-4609-979C-D2CF97749947}">
  <ds:schemaRefs>
    <ds:schemaRef ds:uri="http://schemas.microsoft.com/office/2006/metadata/properties"/>
    <ds:schemaRef ds:uri="e310793b-bab3-49ff-806d-71d449ecdef2"/>
    <ds:schemaRef ds:uri="http://purl.org/dc/terms/"/>
    <ds:schemaRef ds:uri="http://schemas.microsoft.com/office/2006/documentManagement/types"/>
    <ds:schemaRef ds:uri="http://purl.org/dc/dcmitype/"/>
    <ds:schemaRef ds:uri="http://schemas.microsoft.com/office/infopath/2007/PartnerControls"/>
    <ds:schemaRef ds:uri="610782fe-19c2-4068-ac6b-03484681a69f"/>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3EB188A-4160-4056-95EA-CA7E71441DE8}">
  <ds:schemaRefs>
    <ds:schemaRef ds:uri="610782fe-19c2-4068-ac6b-03484681a69f"/>
    <ds:schemaRef ds:uri="e310793b-bab3-49ff-806d-71d449ecde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604</Words>
  <Application>Microsoft Office PowerPoint</Application>
  <PresentationFormat>Bildschirmpräsentation (4:3)</PresentationFormat>
  <Paragraphs>44</Paragraphs>
  <Slides>17</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17</vt:i4>
      </vt:variant>
    </vt:vector>
  </HeadingPairs>
  <TitlesOfParts>
    <vt:vector size="27" baseType="lpstr">
      <vt:lpstr>Arial</vt:lpstr>
      <vt:lpstr>Calibri</vt:lpstr>
      <vt:lpstr>Calibri Light</vt:lpstr>
      <vt:lpstr>HelveticaNeueLT Com 55 Roman</vt:lpstr>
      <vt:lpstr>Roboto</vt:lpstr>
      <vt:lpstr>Segoe UI</vt:lpstr>
      <vt:lpstr>Segoe UI Light</vt:lpstr>
      <vt:lpstr>Symbol</vt:lpstr>
      <vt:lpstr>Wingdings</vt:lpstr>
      <vt:lpstr>PPT_Vorlage_Connective_Cities</vt:lpstr>
      <vt:lpstr>  Sanitation and Solid Waste Management in Al Taibah Al Jadidah Municipality    By: Mohamad.O. Alawneh            </vt:lpstr>
      <vt:lpstr>Overview   Al Taibah Distrct is located west of Irbid governarate with population of around 56, 000 resident (JDoS, 2019) destriputed in 5 sub-administrative areas 1- Al Taibah 2- Samma 3- Mandah 4- Dair Al Sinah 5- Mikhraba and Zabda.  The Distract have a total area of 63.5 km²  </vt:lpstr>
      <vt:lpstr>PowerPoint-Präsentation</vt:lpstr>
      <vt:lpstr>The population and refugees influx to the district  The population growth and  immigration flux to the district as many parts of the northern  parts of the country in years 2012-2015 have caused population high and rapid increase  and the multi-dimensional pressures on the socio-economics and livelihoods of the population including the basic services like water, sanitation and household solid waste management.  Population density of 881.9/km² [2019] and grouth rate of + 5.24%/year.  </vt:lpstr>
      <vt:lpstr>  </vt:lpstr>
      <vt:lpstr>  Currint setuation in the district  Water Supplies in the district:   Water supplies in the destrict is operated and managed by Al Yarmouk Water company, the percintige of housolds connected to the water network is around 96% (MWI 2018)   </vt:lpstr>
      <vt:lpstr>Sanitation, sewage and wastewater. </vt:lpstr>
      <vt:lpstr>PowerPoint-Präsentation</vt:lpstr>
      <vt:lpstr>PowerPoint-Präsentation</vt:lpstr>
      <vt:lpstr>PowerPoint-Präsentation</vt:lpstr>
      <vt:lpstr>Solid waste management.</vt:lpstr>
      <vt:lpstr>PowerPoint-Präsentation</vt:lpstr>
      <vt:lpstr>PowerPoint-Präsentation</vt:lpstr>
      <vt:lpstr>PowerPoint-Präsentation</vt:lpstr>
      <vt:lpstr>Challenges in Solid Waste Management   </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Nela Masarova</dc:creator>
  <cp:lastModifiedBy>Shalan, Muna GIZ JO</cp:lastModifiedBy>
  <cp:revision>47</cp:revision>
  <dcterms:created xsi:type="dcterms:W3CDTF">2020-06-03T19:26:48Z</dcterms:created>
  <dcterms:modified xsi:type="dcterms:W3CDTF">2020-06-29T06:41:01Z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0x0101005A0C4808D2E73F48AFE1BD1ECFCF34C4</vt:lpwstr>
  </property>
</Properties>
</file>