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7" r:id="rId2"/>
    <p:sldId id="257" r:id="rId3"/>
    <p:sldId id="261" r:id="rId4"/>
    <p:sldId id="258" r:id="rId5"/>
    <p:sldId id="262" r:id="rId6"/>
    <p:sldId id="265" r:id="rId7"/>
    <p:sldId id="263" r:id="rId8"/>
    <p:sldId id="266" r:id="rId9"/>
    <p:sldId id="268" r:id="rId10"/>
  </p:sldIdLst>
  <p:sldSz cx="12192000" cy="68580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DD93-E5A0-4BA3-ADDF-FF8B7E5C9098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9332786-C246-4EAC-9F33-F29B4B8978C4}">
      <dgm:prSet phldrT="[Texte]"/>
      <dgm:spPr/>
      <dgm:t>
        <a:bodyPr/>
        <a:lstStyle/>
        <a:p>
          <a:r>
            <a:rPr lang="ar-MA" b="1" dirty="0" smtClean="0"/>
            <a:t>محددات التدخل</a:t>
          </a:r>
          <a:endParaRPr lang="fr-FR" b="1" dirty="0"/>
        </a:p>
      </dgm:t>
    </dgm:pt>
    <dgm:pt modelId="{20E30BB9-8CD9-42DA-9EC0-13C1E1A7A7F2}" type="parTrans" cxnId="{8547028E-DF8A-4E67-A069-5E73C7EA4DE7}">
      <dgm:prSet/>
      <dgm:spPr/>
      <dgm:t>
        <a:bodyPr/>
        <a:lstStyle/>
        <a:p>
          <a:endParaRPr lang="fr-FR"/>
        </a:p>
      </dgm:t>
    </dgm:pt>
    <dgm:pt modelId="{431873F7-19FD-47B3-BC3D-66DC48AB0363}" type="sibTrans" cxnId="{8547028E-DF8A-4E67-A069-5E73C7EA4DE7}">
      <dgm:prSet/>
      <dgm:spPr/>
      <dgm:t>
        <a:bodyPr/>
        <a:lstStyle/>
        <a:p>
          <a:endParaRPr lang="fr-FR"/>
        </a:p>
      </dgm:t>
    </dgm:pt>
    <dgm:pt modelId="{3497B840-621B-4318-8998-BC6459EB1978}">
      <dgm:prSet phldrT="[Texte]" custT="1"/>
      <dgm:spPr/>
      <dgm:t>
        <a:bodyPr/>
        <a:lstStyle/>
        <a:p>
          <a:r>
            <a:rPr lang="ar-MA" sz="900" b="0" dirty="0" smtClean="0"/>
            <a:t>المرافق مفتوحة الولوج</a:t>
          </a:r>
          <a:endParaRPr lang="fr-FR" sz="900" b="0" dirty="0"/>
        </a:p>
      </dgm:t>
    </dgm:pt>
    <dgm:pt modelId="{95ADCE4E-F5ED-4077-A6A5-2AF1D16FAAC1}" type="parTrans" cxnId="{647A4EC9-7474-4ED2-8495-F402E23CA726}">
      <dgm:prSet/>
      <dgm:spPr/>
      <dgm:t>
        <a:bodyPr/>
        <a:lstStyle/>
        <a:p>
          <a:endParaRPr lang="fr-FR"/>
        </a:p>
      </dgm:t>
    </dgm:pt>
    <dgm:pt modelId="{5F4EA5C1-6E21-470C-BD7F-042F116B836D}" type="sibTrans" cxnId="{647A4EC9-7474-4ED2-8495-F402E23CA726}">
      <dgm:prSet/>
      <dgm:spPr/>
      <dgm:t>
        <a:bodyPr/>
        <a:lstStyle/>
        <a:p>
          <a:endParaRPr lang="fr-FR"/>
        </a:p>
      </dgm:t>
    </dgm:pt>
    <dgm:pt modelId="{945819DB-F5EB-460B-A521-1687F1A21C67}">
      <dgm:prSet phldrT="[Texte]" custT="1"/>
      <dgm:spPr/>
      <dgm:t>
        <a:bodyPr/>
        <a:lstStyle/>
        <a:p>
          <a:r>
            <a:rPr lang="ar-MA" sz="1100" b="0" dirty="0" smtClean="0"/>
            <a:t>الاكتظاظ </a:t>
          </a:r>
        </a:p>
        <a:p>
          <a:r>
            <a:rPr lang="ar-MA" sz="1100" b="0" dirty="0" smtClean="0"/>
            <a:t>و الحركية</a:t>
          </a:r>
          <a:endParaRPr lang="fr-FR" sz="1100" b="0" dirty="0"/>
        </a:p>
      </dgm:t>
    </dgm:pt>
    <dgm:pt modelId="{034B887E-92A5-4C6C-A072-B1C041DB71FC}" type="parTrans" cxnId="{F2991236-52BB-493E-B863-9374DB3AED09}">
      <dgm:prSet/>
      <dgm:spPr/>
      <dgm:t>
        <a:bodyPr/>
        <a:lstStyle/>
        <a:p>
          <a:endParaRPr lang="fr-FR"/>
        </a:p>
      </dgm:t>
    </dgm:pt>
    <dgm:pt modelId="{A501C2EC-6CD8-405F-A28E-C73FA258C191}" type="sibTrans" cxnId="{F2991236-52BB-493E-B863-9374DB3AED09}">
      <dgm:prSet/>
      <dgm:spPr/>
      <dgm:t>
        <a:bodyPr/>
        <a:lstStyle/>
        <a:p>
          <a:endParaRPr lang="fr-FR"/>
        </a:p>
      </dgm:t>
    </dgm:pt>
    <dgm:pt modelId="{F8EF77B7-EB4F-4783-A620-2EBF7222D0F3}">
      <dgm:prSet phldrT="[Texte]" custT="1"/>
      <dgm:spPr/>
      <dgm:t>
        <a:bodyPr/>
        <a:lstStyle/>
        <a:p>
          <a:r>
            <a:rPr lang="ar-MA" sz="900" b="0" dirty="0" smtClean="0">
              <a:solidFill>
                <a:schemeClr val="tx1"/>
              </a:solidFill>
            </a:rPr>
            <a:t>القابلية لتشكل بؤر</a:t>
          </a:r>
          <a:endParaRPr lang="fr-FR" sz="900" b="0" dirty="0">
            <a:solidFill>
              <a:schemeClr val="tx1"/>
            </a:solidFill>
          </a:endParaRPr>
        </a:p>
      </dgm:t>
    </dgm:pt>
    <dgm:pt modelId="{57C104ED-87DF-488F-A709-209BFEADEBBF}" type="parTrans" cxnId="{A2709AE8-1BE8-4948-A51A-924B972F1DC8}">
      <dgm:prSet/>
      <dgm:spPr/>
      <dgm:t>
        <a:bodyPr/>
        <a:lstStyle/>
        <a:p>
          <a:endParaRPr lang="fr-FR"/>
        </a:p>
      </dgm:t>
    </dgm:pt>
    <dgm:pt modelId="{36AA64C8-5254-4CB8-BA4B-8D36E1E2E750}" type="sibTrans" cxnId="{A2709AE8-1BE8-4948-A51A-924B972F1DC8}">
      <dgm:prSet/>
      <dgm:spPr/>
      <dgm:t>
        <a:bodyPr/>
        <a:lstStyle/>
        <a:p>
          <a:endParaRPr lang="fr-FR"/>
        </a:p>
      </dgm:t>
    </dgm:pt>
    <dgm:pt modelId="{A9BED5DF-27FD-4AD0-80B4-2E6018333D64}">
      <dgm:prSet phldrT="[Texte]" custT="1"/>
      <dgm:spPr/>
      <dgm:t>
        <a:bodyPr/>
        <a:lstStyle/>
        <a:p>
          <a:r>
            <a:rPr lang="ar-MA" sz="900" b="0" dirty="0" smtClean="0"/>
            <a:t>حالات  مؤكدة</a:t>
          </a:r>
          <a:endParaRPr lang="fr-FR" sz="900" b="0" dirty="0"/>
        </a:p>
      </dgm:t>
    </dgm:pt>
    <dgm:pt modelId="{146CA6E2-E909-453D-8C47-FD58EA353E67}" type="parTrans" cxnId="{1664AC2F-FBCB-4BD8-A175-5CD94C02085E}">
      <dgm:prSet/>
      <dgm:spPr/>
      <dgm:t>
        <a:bodyPr/>
        <a:lstStyle/>
        <a:p>
          <a:endParaRPr lang="fr-FR"/>
        </a:p>
      </dgm:t>
    </dgm:pt>
    <dgm:pt modelId="{348D1F9D-23B5-42E7-926D-7013BFA24DD4}" type="sibTrans" cxnId="{1664AC2F-FBCB-4BD8-A175-5CD94C02085E}">
      <dgm:prSet/>
      <dgm:spPr/>
      <dgm:t>
        <a:bodyPr/>
        <a:lstStyle/>
        <a:p>
          <a:endParaRPr lang="fr-FR"/>
        </a:p>
      </dgm:t>
    </dgm:pt>
    <dgm:pt modelId="{D4F22FCB-B92C-40BE-AC26-80E1EFEDBA58}" type="pres">
      <dgm:prSet presAssocID="{5804DD93-E5A0-4BA3-ADDF-FF8B7E5C909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56F5203-D6D6-4738-AB3F-AE7BE6CA53A5}" type="pres">
      <dgm:prSet presAssocID="{A9332786-C246-4EAC-9F33-F29B4B8978C4}" presName="centerShape" presStyleLbl="node0" presStyleIdx="0" presStyleCnt="1" custScaleX="114403"/>
      <dgm:spPr/>
      <dgm:t>
        <a:bodyPr/>
        <a:lstStyle/>
        <a:p>
          <a:endParaRPr lang="fr-FR"/>
        </a:p>
      </dgm:t>
    </dgm:pt>
    <dgm:pt modelId="{B04E826F-86CD-41D1-A8BB-C70222BA42D8}" type="pres">
      <dgm:prSet presAssocID="{95ADCE4E-F5ED-4077-A6A5-2AF1D16FAAC1}" presName="parTrans" presStyleLbl="sibTrans2D1" presStyleIdx="0" presStyleCnt="4"/>
      <dgm:spPr/>
      <dgm:t>
        <a:bodyPr/>
        <a:lstStyle/>
        <a:p>
          <a:endParaRPr lang="fr-FR"/>
        </a:p>
      </dgm:t>
    </dgm:pt>
    <dgm:pt modelId="{29F3BF02-1A9E-4658-91A7-7F64E4274652}" type="pres">
      <dgm:prSet presAssocID="{95ADCE4E-F5ED-4077-A6A5-2AF1D16FAAC1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C69D7624-DB2E-43C3-80E9-832B2503A683}" type="pres">
      <dgm:prSet presAssocID="{3497B840-621B-4318-8998-BC6459EB1978}" presName="node" presStyleLbl="node1" presStyleIdx="0" presStyleCnt="4" custScaleX="1425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3AA29C-46E2-45F7-B518-1A9B1394E590}" type="pres">
      <dgm:prSet presAssocID="{034B887E-92A5-4C6C-A072-B1C041DB71FC}" presName="parTrans" presStyleLbl="sibTrans2D1" presStyleIdx="1" presStyleCnt="4"/>
      <dgm:spPr/>
      <dgm:t>
        <a:bodyPr/>
        <a:lstStyle/>
        <a:p>
          <a:endParaRPr lang="fr-FR"/>
        </a:p>
      </dgm:t>
    </dgm:pt>
    <dgm:pt modelId="{C6A2B267-367E-47BA-839A-8116FA1D3BBE}" type="pres">
      <dgm:prSet presAssocID="{034B887E-92A5-4C6C-A072-B1C041DB71FC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CFB12C1C-A0FD-47B0-9F3B-A941876104FC}" type="pres">
      <dgm:prSet presAssocID="{945819DB-F5EB-460B-A521-1687F1A21C67}" presName="node" presStyleLbl="node1" presStyleIdx="1" presStyleCnt="4" custScaleX="133414" custScaleY="134867" custRadScaleRad="114245" custRadScaleInc="-16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4EEBF3-8402-4416-9416-7A449C771012}" type="pres">
      <dgm:prSet presAssocID="{57C104ED-87DF-488F-A709-209BFEADEBBF}" presName="parTrans" presStyleLbl="sibTrans2D1" presStyleIdx="2" presStyleCnt="4"/>
      <dgm:spPr/>
      <dgm:t>
        <a:bodyPr/>
        <a:lstStyle/>
        <a:p>
          <a:endParaRPr lang="fr-FR"/>
        </a:p>
      </dgm:t>
    </dgm:pt>
    <dgm:pt modelId="{8778BFE9-F525-4047-BB52-53AC39457FA5}" type="pres">
      <dgm:prSet presAssocID="{57C104ED-87DF-488F-A709-209BFEADEBBF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AF44EE8F-096E-41C2-A86E-385BA11FE30F}" type="pres">
      <dgm:prSet presAssocID="{F8EF77B7-EB4F-4783-A620-2EBF7222D0F3}" presName="node" presStyleLbl="node1" presStyleIdx="2" presStyleCnt="4" custScaleX="152582" custScaleY="1061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152E83-0B50-4015-BF6E-80A3D8A72926}" type="pres">
      <dgm:prSet presAssocID="{146CA6E2-E909-453D-8C47-FD58EA353E67}" presName="parTrans" presStyleLbl="sibTrans2D1" presStyleIdx="3" presStyleCnt="4"/>
      <dgm:spPr/>
      <dgm:t>
        <a:bodyPr/>
        <a:lstStyle/>
        <a:p>
          <a:endParaRPr lang="fr-FR"/>
        </a:p>
      </dgm:t>
    </dgm:pt>
    <dgm:pt modelId="{09EC7AC2-08D2-4851-9721-56313AB3BD25}" type="pres">
      <dgm:prSet presAssocID="{146CA6E2-E909-453D-8C47-FD58EA353E67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88015B84-F51A-43FD-85CB-6658BF2E8A1C}" type="pres">
      <dgm:prSet presAssocID="{A9BED5DF-27FD-4AD0-80B4-2E6018333D64}" presName="node" presStyleLbl="node1" presStyleIdx="3" presStyleCnt="4" custScaleX="135353" custScaleY="144766" custRadScaleRad="110866" custRadScaleInc="1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547028E-DF8A-4E67-A069-5E73C7EA4DE7}" srcId="{5804DD93-E5A0-4BA3-ADDF-FF8B7E5C9098}" destId="{A9332786-C246-4EAC-9F33-F29B4B8978C4}" srcOrd="0" destOrd="0" parTransId="{20E30BB9-8CD9-42DA-9EC0-13C1E1A7A7F2}" sibTransId="{431873F7-19FD-47B3-BC3D-66DC48AB0363}"/>
    <dgm:cxn modelId="{15FA5D8C-AEF6-47A1-B2F4-7DFC33CBFD56}" type="presOf" srcId="{F8EF77B7-EB4F-4783-A620-2EBF7222D0F3}" destId="{AF44EE8F-096E-41C2-A86E-385BA11FE30F}" srcOrd="0" destOrd="0" presId="urn:microsoft.com/office/officeart/2005/8/layout/radial5"/>
    <dgm:cxn modelId="{7F46151B-BD65-42D8-AD4E-46EA118F1A3D}" type="presOf" srcId="{57C104ED-87DF-488F-A709-209BFEADEBBF}" destId="{324EEBF3-8402-4416-9416-7A449C771012}" srcOrd="0" destOrd="0" presId="urn:microsoft.com/office/officeart/2005/8/layout/radial5"/>
    <dgm:cxn modelId="{57385C80-95A2-4934-83DD-7781561D2569}" type="presOf" srcId="{034B887E-92A5-4C6C-A072-B1C041DB71FC}" destId="{C6A2B267-367E-47BA-839A-8116FA1D3BBE}" srcOrd="1" destOrd="0" presId="urn:microsoft.com/office/officeart/2005/8/layout/radial5"/>
    <dgm:cxn modelId="{EE482BD4-EAD3-4A9A-B039-1CF8926D323C}" type="presOf" srcId="{146CA6E2-E909-453D-8C47-FD58EA353E67}" destId="{09EC7AC2-08D2-4851-9721-56313AB3BD25}" srcOrd="1" destOrd="0" presId="urn:microsoft.com/office/officeart/2005/8/layout/radial5"/>
    <dgm:cxn modelId="{526641B9-48FC-4D3A-8146-CE142D3E98A5}" type="presOf" srcId="{146CA6E2-E909-453D-8C47-FD58EA353E67}" destId="{B2152E83-0B50-4015-BF6E-80A3D8A72926}" srcOrd="0" destOrd="0" presId="urn:microsoft.com/office/officeart/2005/8/layout/radial5"/>
    <dgm:cxn modelId="{F2991236-52BB-493E-B863-9374DB3AED09}" srcId="{A9332786-C246-4EAC-9F33-F29B4B8978C4}" destId="{945819DB-F5EB-460B-A521-1687F1A21C67}" srcOrd="1" destOrd="0" parTransId="{034B887E-92A5-4C6C-A072-B1C041DB71FC}" sibTransId="{A501C2EC-6CD8-405F-A28E-C73FA258C191}"/>
    <dgm:cxn modelId="{B2624AED-4DC3-4BFE-BB94-976993E24719}" type="presOf" srcId="{95ADCE4E-F5ED-4077-A6A5-2AF1D16FAAC1}" destId="{B04E826F-86CD-41D1-A8BB-C70222BA42D8}" srcOrd="0" destOrd="0" presId="urn:microsoft.com/office/officeart/2005/8/layout/radial5"/>
    <dgm:cxn modelId="{8A74FB8B-8D65-4BAB-8FE3-34F4C9D3B3B6}" type="presOf" srcId="{A9332786-C246-4EAC-9F33-F29B4B8978C4}" destId="{056F5203-D6D6-4738-AB3F-AE7BE6CA53A5}" srcOrd="0" destOrd="0" presId="urn:microsoft.com/office/officeart/2005/8/layout/radial5"/>
    <dgm:cxn modelId="{0BE5AAD1-A560-4566-BEFD-BE97D3489556}" type="presOf" srcId="{57C104ED-87DF-488F-A709-209BFEADEBBF}" destId="{8778BFE9-F525-4047-BB52-53AC39457FA5}" srcOrd="1" destOrd="0" presId="urn:microsoft.com/office/officeart/2005/8/layout/radial5"/>
    <dgm:cxn modelId="{1087A730-49F2-41E1-995F-8C4D3FE84A04}" type="presOf" srcId="{A9BED5DF-27FD-4AD0-80B4-2E6018333D64}" destId="{88015B84-F51A-43FD-85CB-6658BF2E8A1C}" srcOrd="0" destOrd="0" presId="urn:microsoft.com/office/officeart/2005/8/layout/radial5"/>
    <dgm:cxn modelId="{0368F123-9ABC-4F78-9C4B-FC5E6F3AA8ED}" type="presOf" srcId="{945819DB-F5EB-460B-A521-1687F1A21C67}" destId="{CFB12C1C-A0FD-47B0-9F3B-A941876104FC}" srcOrd="0" destOrd="0" presId="urn:microsoft.com/office/officeart/2005/8/layout/radial5"/>
    <dgm:cxn modelId="{7236CACE-800D-49C3-8A14-BDEEAEB49F81}" type="presOf" srcId="{034B887E-92A5-4C6C-A072-B1C041DB71FC}" destId="{123AA29C-46E2-45F7-B518-1A9B1394E590}" srcOrd="0" destOrd="0" presId="urn:microsoft.com/office/officeart/2005/8/layout/radial5"/>
    <dgm:cxn modelId="{647A4EC9-7474-4ED2-8495-F402E23CA726}" srcId="{A9332786-C246-4EAC-9F33-F29B4B8978C4}" destId="{3497B840-621B-4318-8998-BC6459EB1978}" srcOrd="0" destOrd="0" parTransId="{95ADCE4E-F5ED-4077-A6A5-2AF1D16FAAC1}" sibTransId="{5F4EA5C1-6E21-470C-BD7F-042F116B836D}"/>
    <dgm:cxn modelId="{1664AC2F-FBCB-4BD8-A175-5CD94C02085E}" srcId="{A9332786-C246-4EAC-9F33-F29B4B8978C4}" destId="{A9BED5DF-27FD-4AD0-80B4-2E6018333D64}" srcOrd="3" destOrd="0" parTransId="{146CA6E2-E909-453D-8C47-FD58EA353E67}" sibTransId="{348D1F9D-23B5-42E7-926D-7013BFA24DD4}"/>
    <dgm:cxn modelId="{A2709AE8-1BE8-4948-A51A-924B972F1DC8}" srcId="{A9332786-C246-4EAC-9F33-F29B4B8978C4}" destId="{F8EF77B7-EB4F-4783-A620-2EBF7222D0F3}" srcOrd="2" destOrd="0" parTransId="{57C104ED-87DF-488F-A709-209BFEADEBBF}" sibTransId="{36AA64C8-5254-4CB8-BA4B-8D36E1E2E750}"/>
    <dgm:cxn modelId="{D5DB1320-89BC-4CF6-95D7-35AB86427AD7}" type="presOf" srcId="{95ADCE4E-F5ED-4077-A6A5-2AF1D16FAAC1}" destId="{29F3BF02-1A9E-4658-91A7-7F64E4274652}" srcOrd="1" destOrd="0" presId="urn:microsoft.com/office/officeart/2005/8/layout/radial5"/>
    <dgm:cxn modelId="{BEDFF76B-C555-4C54-AC64-15E0B6C7D427}" type="presOf" srcId="{5804DD93-E5A0-4BA3-ADDF-FF8B7E5C9098}" destId="{D4F22FCB-B92C-40BE-AC26-80E1EFEDBA58}" srcOrd="0" destOrd="0" presId="urn:microsoft.com/office/officeart/2005/8/layout/radial5"/>
    <dgm:cxn modelId="{8C1E9F60-A0EE-4680-AB99-100DF055ED93}" type="presOf" srcId="{3497B840-621B-4318-8998-BC6459EB1978}" destId="{C69D7624-DB2E-43C3-80E9-832B2503A683}" srcOrd="0" destOrd="0" presId="urn:microsoft.com/office/officeart/2005/8/layout/radial5"/>
    <dgm:cxn modelId="{F6C057DF-CDA2-491D-97A5-21A8719EBF18}" type="presParOf" srcId="{D4F22FCB-B92C-40BE-AC26-80E1EFEDBA58}" destId="{056F5203-D6D6-4738-AB3F-AE7BE6CA53A5}" srcOrd="0" destOrd="0" presId="urn:microsoft.com/office/officeart/2005/8/layout/radial5"/>
    <dgm:cxn modelId="{6B665D29-5742-4FAC-A5A9-274473B642BF}" type="presParOf" srcId="{D4F22FCB-B92C-40BE-AC26-80E1EFEDBA58}" destId="{B04E826F-86CD-41D1-A8BB-C70222BA42D8}" srcOrd="1" destOrd="0" presId="urn:microsoft.com/office/officeart/2005/8/layout/radial5"/>
    <dgm:cxn modelId="{FB076A70-43E2-408B-BF61-66CD8D7E765C}" type="presParOf" srcId="{B04E826F-86CD-41D1-A8BB-C70222BA42D8}" destId="{29F3BF02-1A9E-4658-91A7-7F64E4274652}" srcOrd="0" destOrd="0" presId="urn:microsoft.com/office/officeart/2005/8/layout/radial5"/>
    <dgm:cxn modelId="{45C45644-5820-4977-B91F-26D472F872ED}" type="presParOf" srcId="{D4F22FCB-B92C-40BE-AC26-80E1EFEDBA58}" destId="{C69D7624-DB2E-43C3-80E9-832B2503A683}" srcOrd="2" destOrd="0" presId="urn:microsoft.com/office/officeart/2005/8/layout/radial5"/>
    <dgm:cxn modelId="{D3F22331-3F52-4904-9274-D8DA18E9E362}" type="presParOf" srcId="{D4F22FCB-B92C-40BE-AC26-80E1EFEDBA58}" destId="{123AA29C-46E2-45F7-B518-1A9B1394E590}" srcOrd="3" destOrd="0" presId="urn:microsoft.com/office/officeart/2005/8/layout/radial5"/>
    <dgm:cxn modelId="{C2CA9042-27F4-440E-B8A6-709E19B85A43}" type="presParOf" srcId="{123AA29C-46E2-45F7-B518-1A9B1394E590}" destId="{C6A2B267-367E-47BA-839A-8116FA1D3BBE}" srcOrd="0" destOrd="0" presId="urn:microsoft.com/office/officeart/2005/8/layout/radial5"/>
    <dgm:cxn modelId="{8B15EE5A-3916-4A03-ADD0-399B33057018}" type="presParOf" srcId="{D4F22FCB-B92C-40BE-AC26-80E1EFEDBA58}" destId="{CFB12C1C-A0FD-47B0-9F3B-A941876104FC}" srcOrd="4" destOrd="0" presId="urn:microsoft.com/office/officeart/2005/8/layout/radial5"/>
    <dgm:cxn modelId="{DDA5E68C-77BD-4AE8-9DBC-E9A6480DC273}" type="presParOf" srcId="{D4F22FCB-B92C-40BE-AC26-80E1EFEDBA58}" destId="{324EEBF3-8402-4416-9416-7A449C771012}" srcOrd="5" destOrd="0" presId="urn:microsoft.com/office/officeart/2005/8/layout/radial5"/>
    <dgm:cxn modelId="{88987BC0-F6CF-4E40-81CA-A3B9AC0CD30B}" type="presParOf" srcId="{324EEBF3-8402-4416-9416-7A449C771012}" destId="{8778BFE9-F525-4047-BB52-53AC39457FA5}" srcOrd="0" destOrd="0" presId="urn:microsoft.com/office/officeart/2005/8/layout/radial5"/>
    <dgm:cxn modelId="{4A42D1F2-B715-492B-A94C-20DA3F821E32}" type="presParOf" srcId="{D4F22FCB-B92C-40BE-AC26-80E1EFEDBA58}" destId="{AF44EE8F-096E-41C2-A86E-385BA11FE30F}" srcOrd="6" destOrd="0" presId="urn:microsoft.com/office/officeart/2005/8/layout/radial5"/>
    <dgm:cxn modelId="{C091D586-22A1-4B49-85E5-07CB3E18F484}" type="presParOf" srcId="{D4F22FCB-B92C-40BE-AC26-80E1EFEDBA58}" destId="{B2152E83-0B50-4015-BF6E-80A3D8A72926}" srcOrd="7" destOrd="0" presId="urn:microsoft.com/office/officeart/2005/8/layout/radial5"/>
    <dgm:cxn modelId="{BBDBDCD9-AA67-4AA9-8A36-16F0940070AD}" type="presParOf" srcId="{B2152E83-0B50-4015-BF6E-80A3D8A72926}" destId="{09EC7AC2-08D2-4851-9721-56313AB3BD25}" srcOrd="0" destOrd="0" presId="urn:microsoft.com/office/officeart/2005/8/layout/radial5"/>
    <dgm:cxn modelId="{2616FE3B-CA55-4E9B-9469-336FF8EBC816}" type="presParOf" srcId="{D4F22FCB-B92C-40BE-AC26-80E1EFEDBA58}" destId="{88015B84-F51A-43FD-85CB-6658BF2E8A1C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9B983-8914-48CD-A3CB-A4FD6CD82C55}" type="datetimeFigureOut">
              <a:rPr lang="fr-FR" smtClean="0"/>
              <a:t>27/06/2020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263-ABB5-43CE-B861-989D6DF701B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9C5A7-3D46-42DB-8192-0AD75C43664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1FDC-5E88-4F3D-98F0-69BCAB2F88D5}" type="datetime1">
              <a:rPr lang="fr-FR" smtClean="0"/>
              <a:t>27/06/2020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CB22-D282-47A9-AAB1-A73C044C04CA}" type="datetime1">
              <a:rPr lang="fr-FR" smtClean="0"/>
              <a:t>27/06/2020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C5A2-FFE0-4C8D-9BD0-055FE784218F}" type="datetime1">
              <a:rPr lang="fr-FR" smtClean="0"/>
              <a:t>27/06/2020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4CB6-1114-4027-991B-662CD88C61CA}" type="datetime1">
              <a:rPr lang="fr-FR" smtClean="0"/>
              <a:t>27/06/2020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F74-931B-46AD-BE24-930F96E1A055}" type="datetime1">
              <a:rPr lang="fr-FR" smtClean="0"/>
              <a:t>27/06/2020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42F9-C45F-403B-8F46-4BE29AAD10EB}" type="datetime1">
              <a:rPr lang="fr-FR" smtClean="0"/>
              <a:t>27/06/2020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2123-968D-4BA9-BE9D-26457DCC72DF}" type="datetime1">
              <a:rPr lang="fr-FR" smtClean="0"/>
              <a:t>27/06/2020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8296-4880-4690-A253-F0C5156D575D}" type="datetime1">
              <a:rPr lang="fr-FR" smtClean="0"/>
              <a:t>27/06/2020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587F-FED0-47E3-BB9A-D818E693C908}" type="datetime1">
              <a:rPr lang="fr-FR" smtClean="0"/>
              <a:t>27/06/2020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3547-D49A-4EC8-8659-1AC2AADCB5A4}" type="datetime1">
              <a:rPr lang="fr-FR" smtClean="0"/>
              <a:t>27/06/2020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4B67-3606-4EAC-A317-9FB6A6B71564}" type="datetime1">
              <a:rPr lang="fr-FR" smtClean="0"/>
              <a:t>27/06/2020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C9AF11-A356-477E-AB39-FC0638735180}" type="datetime1">
              <a:rPr lang="fr-FR" smtClean="0"/>
              <a:t>27/06/2020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978DFE-16B8-447C-A094-19F3A12875B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0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03239" y="1474117"/>
            <a:ext cx="10363200" cy="2174429"/>
          </a:xfrm>
        </p:spPr>
        <p:txBody>
          <a:bodyPr>
            <a:noAutofit/>
          </a:bodyPr>
          <a:lstStyle/>
          <a:p>
            <a:pPr algn="ctr" rtl="1"/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ar-MA" sz="2800" b="1" dirty="0" smtClean="0"/>
              <a:t/>
            </a:r>
            <a:br>
              <a:rPr lang="ar-MA" sz="2800" b="1" dirty="0" smtClean="0"/>
            </a:br>
            <a:r>
              <a:rPr lang="ar-MA" sz="2800" b="1" dirty="0" smtClean="0"/>
              <a:t/>
            </a:r>
            <a:br>
              <a:rPr lang="ar-MA" sz="2800" b="1" dirty="0" smtClean="0"/>
            </a:br>
            <a:r>
              <a:rPr lang="ar-MA" sz="4000" b="1" dirty="0" smtClean="0">
                <a:solidFill>
                  <a:schemeClr val="tx1"/>
                </a:solidFill>
              </a:rPr>
              <a:t>المملكة </a:t>
            </a:r>
            <a:r>
              <a:rPr lang="ar-MA" sz="4000" b="1" dirty="0" smtClean="0">
                <a:solidFill>
                  <a:schemeClr val="tx1"/>
                </a:solidFill>
              </a:rPr>
              <a:t>المغربية</a:t>
            </a:r>
            <a:r>
              <a:rPr lang="fr-FR" sz="4000" b="1" dirty="0" smtClean="0">
                <a:solidFill>
                  <a:schemeClr val="tx1"/>
                </a:solidFill>
              </a:rPr>
              <a:t/>
            </a:r>
            <a:br>
              <a:rPr lang="fr-FR" sz="4000" b="1" dirty="0" smtClean="0">
                <a:solidFill>
                  <a:schemeClr val="tx1"/>
                </a:solidFill>
              </a:rPr>
            </a:br>
            <a:r>
              <a:rPr lang="ar-MA" sz="4000" b="1" dirty="0" smtClean="0">
                <a:solidFill>
                  <a:schemeClr val="tx1"/>
                </a:solidFill>
              </a:rPr>
              <a:t>ولاية جهة </a:t>
            </a:r>
            <a:r>
              <a:rPr lang="ar-MA" sz="4000" b="1" dirty="0" err="1" smtClean="0">
                <a:solidFill>
                  <a:schemeClr val="tx1"/>
                </a:solidFill>
              </a:rPr>
              <a:t>طنجة</a:t>
            </a:r>
            <a:r>
              <a:rPr lang="ar-MA" sz="4000" b="1" dirty="0" smtClean="0">
                <a:solidFill>
                  <a:schemeClr val="tx1"/>
                </a:solidFill>
              </a:rPr>
              <a:t> </a:t>
            </a:r>
            <a:r>
              <a:rPr lang="ar-MA" sz="4000" b="1" dirty="0" err="1" smtClean="0">
                <a:solidFill>
                  <a:schemeClr val="tx1"/>
                </a:solidFill>
              </a:rPr>
              <a:t>تطوان</a:t>
            </a:r>
            <a:r>
              <a:rPr lang="ar-MA" sz="4000" b="1" dirty="0" smtClean="0">
                <a:solidFill>
                  <a:schemeClr val="tx1"/>
                </a:solidFill>
              </a:rPr>
              <a:t> </a:t>
            </a:r>
            <a:r>
              <a:rPr lang="ar-MA" sz="4000" b="1" dirty="0" err="1" smtClean="0">
                <a:solidFill>
                  <a:schemeClr val="tx1"/>
                </a:solidFill>
              </a:rPr>
              <a:t>الحسيمة</a:t>
            </a:r>
            <a:r>
              <a:rPr lang="ar-MA" sz="4000" b="1" dirty="0" smtClean="0">
                <a:solidFill>
                  <a:schemeClr val="tx1"/>
                </a:solidFill>
              </a:rPr>
              <a:t/>
            </a:r>
            <a:br>
              <a:rPr lang="ar-MA" sz="4000" b="1" dirty="0" smtClean="0">
                <a:solidFill>
                  <a:schemeClr val="tx1"/>
                </a:solidFill>
              </a:rPr>
            </a:br>
            <a:r>
              <a:rPr lang="ar-MA" sz="4000" b="1" dirty="0" smtClean="0">
                <a:solidFill>
                  <a:schemeClr val="tx1"/>
                </a:solidFill>
              </a:rPr>
              <a:t>عمالة </a:t>
            </a:r>
            <a:r>
              <a:rPr lang="ar-MA" sz="4000" b="1" dirty="0" err="1" smtClean="0">
                <a:solidFill>
                  <a:schemeClr val="tx1"/>
                </a:solidFill>
              </a:rPr>
              <a:t>طنجة</a:t>
            </a:r>
            <a:r>
              <a:rPr lang="ar-MA" sz="4000" b="1" dirty="0" smtClean="0">
                <a:solidFill>
                  <a:schemeClr val="tx1"/>
                </a:solidFill>
              </a:rPr>
              <a:t> أصيلة</a:t>
            </a:r>
            <a:br>
              <a:rPr lang="ar-MA" sz="4000" b="1" dirty="0" smtClean="0">
                <a:solidFill>
                  <a:schemeClr val="tx1"/>
                </a:solidFill>
              </a:rPr>
            </a:br>
            <a:r>
              <a:rPr lang="ar-MA" sz="4000" b="1" dirty="0" smtClean="0">
                <a:solidFill>
                  <a:schemeClr val="tx1"/>
                </a:solidFill>
              </a:rPr>
              <a:t>جماعة </a:t>
            </a:r>
            <a:r>
              <a:rPr lang="ar-MA" sz="4000" b="1" dirty="0" err="1" smtClean="0">
                <a:solidFill>
                  <a:schemeClr val="tx1"/>
                </a:solidFill>
              </a:rPr>
              <a:t>طنجة</a:t>
            </a:r>
            <a:r>
              <a:rPr lang="ar-MA" sz="4000" b="1" dirty="0" smtClean="0">
                <a:solidFill>
                  <a:schemeClr val="tx1"/>
                </a:solidFill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</a:rPr>
              <a:t/>
            </a:r>
            <a:br>
              <a:rPr lang="fr-FR" sz="4000" b="1" dirty="0" smtClean="0">
                <a:solidFill>
                  <a:schemeClr val="bg1"/>
                </a:solidFill>
              </a:rPr>
            </a:br>
            <a:r>
              <a:rPr lang="fr-FR" sz="2400" b="1" dirty="0" smtClean="0">
                <a:solidFill>
                  <a:schemeClr val="bg1"/>
                </a:solidFill>
              </a:rPr>
              <a:t/>
            </a:r>
            <a:br>
              <a:rPr lang="fr-FR" sz="2400" b="1" dirty="0" smtClean="0">
                <a:solidFill>
                  <a:schemeClr val="bg1"/>
                </a:solidFill>
              </a:rPr>
            </a:b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pict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6443" y="2681925"/>
            <a:ext cx="2525918" cy="1247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D4B7-860F-4E8D-ACCC-F6FA4BAE4030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091350" y="4436196"/>
            <a:ext cx="8591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solidFill>
                  <a:schemeClr val="bg1"/>
                </a:solidFill>
              </a:rPr>
              <a:t>جماعة </a:t>
            </a:r>
            <a:r>
              <a:rPr lang="ar-MA" sz="4800" b="1" dirty="0" err="1" smtClean="0">
                <a:solidFill>
                  <a:schemeClr val="bg1"/>
                </a:solidFill>
              </a:rPr>
              <a:t>طنجة</a:t>
            </a:r>
            <a:r>
              <a:rPr lang="ar-MA" sz="4800" b="1" dirty="0" smtClean="0">
                <a:solidFill>
                  <a:schemeClr val="bg1"/>
                </a:solidFill>
              </a:rPr>
              <a:t> في مواجهة جائحة كورونا</a:t>
            </a:r>
            <a:endParaRPr lang="fr-FR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90BEC1D-8DF7-4FCF-9DA5-4514091C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514" y="153909"/>
            <a:ext cx="6740435" cy="1175546"/>
          </a:xfrm>
        </p:spPr>
        <p:txBody>
          <a:bodyPr/>
          <a:lstStyle/>
          <a:p>
            <a:pPr algn="ctr" rtl="1"/>
            <a:r>
              <a:rPr lang="ar-MA" b="1" dirty="0" smtClean="0"/>
              <a:t>مدينة </a:t>
            </a:r>
            <a:r>
              <a:rPr lang="ar-MA" b="1" dirty="0" err="1" smtClean="0"/>
              <a:t>طنجة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3C36373-4FF8-487C-9898-B359910F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6127"/>
            <a:ext cx="10972800" cy="4948473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200" dirty="0" smtClean="0"/>
              <a:t> عدد </a:t>
            </a:r>
            <a:r>
              <a:rPr lang="ar-MA" sz="3200" dirty="0" smtClean="0"/>
              <a:t>الساكنة أكثر من مليون نسمة حسب </a:t>
            </a:r>
            <a:r>
              <a:rPr lang="ar-MA" sz="3200" dirty="0" err="1" smtClean="0"/>
              <a:t>اخر</a:t>
            </a:r>
            <a:r>
              <a:rPr lang="ar-MA" sz="3200" dirty="0" smtClean="0"/>
              <a:t> إحصاء عام للسكنى (2017</a:t>
            </a:r>
            <a:r>
              <a:rPr lang="ar-MA" sz="3200" dirty="0" smtClean="0"/>
              <a:t>)</a:t>
            </a:r>
            <a:endParaRPr lang="fr-FR" sz="32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200" dirty="0" smtClean="0"/>
              <a:t> </a:t>
            </a:r>
            <a:r>
              <a:rPr lang="fr-FR" sz="3200" dirty="0" smtClean="0"/>
              <a:t> </a:t>
            </a:r>
            <a:r>
              <a:rPr lang="ar-MA" sz="3200" dirty="0" smtClean="0"/>
              <a:t>تتميز </a:t>
            </a:r>
            <a:r>
              <a:rPr lang="ar-MA" sz="3200" dirty="0" smtClean="0"/>
              <a:t>مدينة </a:t>
            </a:r>
            <a:r>
              <a:rPr lang="ar-MA" sz="3200" dirty="0" err="1" smtClean="0"/>
              <a:t>طنجة</a:t>
            </a:r>
            <a:r>
              <a:rPr lang="ar-MA" sz="3200" dirty="0" smtClean="0"/>
              <a:t> بموقعها الاستراتيجي نقطة </a:t>
            </a:r>
            <a:r>
              <a:rPr lang="ar-MA" sz="3200" dirty="0" smtClean="0"/>
              <a:t>التقاء بين </a:t>
            </a:r>
            <a:r>
              <a:rPr lang="ar-MA" sz="3200" dirty="0" smtClean="0"/>
              <a:t>البحر الأبيض المتوسط </a:t>
            </a:r>
            <a:r>
              <a:rPr lang="ar-MA" sz="3200" dirty="0" err="1" smtClean="0"/>
              <a:t>و</a:t>
            </a:r>
            <a:r>
              <a:rPr lang="ar-MA" sz="3200" dirty="0" smtClean="0"/>
              <a:t> المحيط الأطلسي تفصلها مسافة 14 كلم عن القارة الأوروبية.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200" dirty="0" smtClean="0"/>
              <a:t> من بين المدن المغربية ذات نظام </a:t>
            </a:r>
            <a:r>
              <a:rPr lang="ar-MA" sz="3200" dirty="0" smtClean="0"/>
              <a:t>وحدة المدينة</a:t>
            </a:r>
            <a:endParaRPr lang="fr-FR" sz="32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200" dirty="0" smtClean="0"/>
              <a:t> معدل </a:t>
            </a:r>
            <a:r>
              <a:rPr lang="ar-MA" sz="3200" dirty="0" smtClean="0"/>
              <a:t>متوسط النمو بلغ 2.6 </a:t>
            </a:r>
            <a:r>
              <a:rPr lang="fr-FR" sz="3200" dirty="0" smtClean="0"/>
              <a:t>%</a:t>
            </a:r>
            <a:endParaRPr lang="ar-MA" sz="32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200" dirty="0" smtClean="0"/>
              <a:t> ثاني </a:t>
            </a:r>
            <a:r>
              <a:rPr lang="ar-MA" sz="3200" dirty="0" smtClean="0"/>
              <a:t>قطب اقتصادي </a:t>
            </a:r>
            <a:r>
              <a:rPr lang="ar-MA" sz="3200" dirty="0" smtClean="0"/>
              <a:t>بالمغرب       </a:t>
            </a:r>
            <a:endParaRPr lang="fr-FR" sz="32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200" dirty="0" smtClean="0"/>
              <a:t> الأنشطة </a:t>
            </a:r>
            <a:r>
              <a:rPr lang="ar-MA" sz="3200" dirty="0" smtClean="0"/>
              <a:t>الأساسية ( التجارة 29.72</a:t>
            </a:r>
            <a:r>
              <a:rPr lang="fr-FR" sz="3200" dirty="0" smtClean="0"/>
              <a:t> %</a:t>
            </a:r>
            <a:r>
              <a:rPr lang="ar-MA" sz="3200" dirty="0" smtClean="0"/>
              <a:t>، الصناعة 29.62</a:t>
            </a:r>
            <a:r>
              <a:rPr lang="fr-FR" sz="3200" dirty="0" smtClean="0"/>
              <a:t> </a:t>
            </a:r>
            <a:r>
              <a:rPr lang="fr-FR" dirty="0" smtClean="0"/>
              <a:t>%</a:t>
            </a:r>
            <a:r>
              <a:rPr lang="ar-MA" dirty="0" smtClean="0"/>
              <a:t>)</a:t>
            </a:r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9457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7072" y="316870"/>
            <a:ext cx="8944825" cy="869133"/>
          </a:xfrm>
        </p:spPr>
        <p:txBody>
          <a:bodyPr/>
          <a:lstStyle/>
          <a:p>
            <a:pPr algn="ctr"/>
            <a:r>
              <a:rPr lang="ar-MA" b="1" dirty="0" err="1" smtClean="0"/>
              <a:t>الاستباقية</a:t>
            </a:r>
            <a:r>
              <a:rPr lang="ar-MA" b="1" dirty="0" smtClean="0"/>
              <a:t> في القرارات </a:t>
            </a:r>
            <a:r>
              <a:rPr lang="ar-MA" b="1" dirty="0" err="1" smtClean="0"/>
              <a:t>و</a:t>
            </a:r>
            <a:r>
              <a:rPr lang="ar-MA" b="1" dirty="0" smtClean="0"/>
              <a:t> </a:t>
            </a:r>
            <a:r>
              <a:rPr lang="ar-MA" b="1" dirty="0" smtClean="0"/>
              <a:t>التدابير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2673" y="1826838"/>
            <a:ext cx="11111620" cy="4429107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900" dirty="0" smtClean="0"/>
              <a:t> </a:t>
            </a:r>
            <a:r>
              <a:rPr lang="ar-MA" sz="3900" dirty="0" smtClean="0"/>
              <a:t>في 15 مارس  </a:t>
            </a:r>
            <a:r>
              <a:rPr lang="ar-MA" sz="3900" dirty="0" smtClean="0"/>
              <a:t>2020 </a:t>
            </a:r>
            <a:r>
              <a:rPr lang="ar-MA" sz="3900" dirty="0" smtClean="0"/>
              <a:t>أُعلن عن تعليق جميع الرحلات </a:t>
            </a:r>
            <a:r>
              <a:rPr lang="ar-MA" sz="3900" dirty="0" smtClean="0"/>
              <a:t>الدولية.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600" dirty="0" smtClean="0"/>
              <a:t> في</a:t>
            </a:r>
            <a:r>
              <a:rPr lang="ar-MA" sz="3600" dirty="0" smtClean="0"/>
              <a:t> </a:t>
            </a:r>
            <a:r>
              <a:rPr lang="ar-MA" sz="3600" dirty="0" smtClean="0"/>
              <a:t>16مارس </a:t>
            </a:r>
            <a:r>
              <a:rPr lang="ar-MA" sz="3600" dirty="0" smtClean="0"/>
              <a:t>2020 </a:t>
            </a:r>
            <a:r>
              <a:rPr lang="ar-MA" sz="3600" dirty="0" smtClean="0"/>
              <a:t>إغلاق </a:t>
            </a:r>
            <a:r>
              <a:rPr lang="ar-MA" sz="3600" dirty="0" smtClean="0"/>
              <a:t>جميع المدارس مؤقتًا، </a:t>
            </a:r>
            <a:r>
              <a:rPr lang="ar-MA" sz="3600" dirty="0" smtClean="0"/>
              <a:t>واعتماد التعليم عن بعد.</a:t>
            </a:r>
            <a:endParaRPr lang="ar-MA" sz="36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600" dirty="0" smtClean="0"/>
              <a:t> في 16 مارس 2020 أُحدث صندوقٌ خاص بتدبير جائحة فيروس كورونا. 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600" dirty="0" smtClean="0"/>
              <a:t> في</a:t>
            </a:r>
            <a:r>
              <a:rPr lang="ar-MA" sz="3600" dirty="0" smtClean="0"/>
              <a:t> 19مارس 2020   ، </a:t>
            </a:r>
            <a:r>
              <a:rPr lang="ar-MA" sz="3600" dirty="0" smtClean="0"/>
              <a:t>اعلان</a:t>
            </a:r>
            <a:r>
              <a:rPr lang="ar-MA" sz="3600" dirty="0" smtClean="0"/>
              <a:t>  حالة الطوارئ الصحية، لتكون ساريةً في 20 مارس 2020</a:t>
            </a:r>
            <a:r>
              <a:rPr lang="ar-MA" sz="3600" dirty="0" smtClean="0"/>
              <a:t>.</a:t>
            </a:r>
            <a:endParaRPr lang="ar-MA" sz="36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220547" y="1186003"/>
            <a:ext cx="3340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3200" b="1" u="sng" dirty="0" smtClean="0"/>
              <a:t>على المستوى الوطني</a:t>
            </a:r>
            <a:endParaRPr lang="fr-FR" sz="3200" b="1" u="sng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91F28DE-D52C-49D5-97B9-50810E2E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59" y="-280657"/>
            <a:ext cx="10972800" cy="1143000"/>
          </a:xfrm>
        </p:spPr>
        <p:txBody>
          <a:bodyPr/>
          <a:lstStyle/>
          <a:p>
            <a:pPr algn="ctr"/>
            <a:r>
              <a:rPr lang="ar-MA" b="1" dirty="0" smtClean="0"/>
              <a:t>الاستعدادات </a:t>
            </a:r>
            <a:r>
              <a:rPr lang="ar-MA" b="1" dirty="0" err="1" smtClean="0"/>
              <a:t>و</a:t>
            </a:r>
            <a:r>
              <a:rPr lang="ar-MA" b="1" dirty="0" smtClean="0"/>
              <a:t> التدابير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6CF6F7D-7A4D-4460-8D17-6F13B4398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414" y="932507"/>
            <a:ext cx="10515600" cy="5151421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fr-FR" b="1" dirty="0" smtClean="0"/>
          </a:p>
          <a:p>
            <a:pPr marL="0" indent="0" algn="just" rtl="1">
              <a:lnSpc>
                <a:spcPct val="150000"/>
              </a:lnSpc>
              <a:buFont typeface="Wingdings" pitchFamily="2" charset="2"/>
              <a:buChar char="q"/>
            </a:pPr>
            <a:endParaRPr lang="ar-MA" dirty="0" smtClean="0"/>
          </a:p>
          <a:p>
            <a:pPr marL="0" indent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4400" dirty="0" smtClean="0"/>
              <a:t> التدابير الإدارية</a:t>
            </a:r>
          </a:p>
          <a:p>
            <a:pPr marL="0" indent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4400" dirty="0" smtClean="0"/>
              <a:t> </a:t>
            </a:r>
            <a:r>
              <a:rPr lang="ar-MA" sz="4400" dirty="0" err="1" smtClean="0"/>
              <a:t>التدابيرالمالية</a:t>
            </a:r>
            <a:r>
              <a:rPr lang="ar-MA" sz="4400" dirty="0" smtClean="0"/>
              <a:t> و </a:t>
            </a:r>
            <a:r>
              <a:rPr lang="ar-MA" sz="4400" dirty="0" err="1" smtClean="0"/>
              <a:t>الميزانياتية</a:t>
            </a:r>
            <a:endParaRPr lang="ar-MA" sz="4400" dirty="0" smtClean="0"/>
          </a:p>
          <a:p>
            <a:pPr marL="0" indent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4400" dirty="0" smtClean="0"/>
              <a:t> الإجراءات </a:t>
            </a:r>
            <a:r>
              <a:rPr lang="ar-MA" sz="4400" dirty="0" err="1" smtClean="0"/>
              <a:t>العملياتية</a:t>
            </a:r>
            <a:endParaRPr lang="ar-MA" sz="4400" dirty="0" smtClean="0"/>
          </a:p>
          <a:p>
            <a:pPr marL="0" indent="0" algn="just" rtl="1">
              <a:lnSpc>
                <a:spcPct val="150000"/>
              </a:lnSpc>
              <a:buFont typeface="Wingdings" pitchFamily="2" charset="2"/>
              <a:buChar char="q"/>
            </a:pPr>
            <a:endParaRPr lang="fr-FR" sz="3200" dirty="0"/>
          </a:p>
        </p:txBody>
      </p:sp>
      <p:pic>
        <p:nvPicPr>
          <p:cNvPr id="7" name="Image 6" descr="C:\الملف الاداري\أنشطة الرئيس\فترة كوفيد-19\اجتماع استثنائي حول الوضعية المالية لدعم وسائل محاربة كورونا\الملف الرسمي\IMG_66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0975" y="1376128"/>
            <a:ext cx="2390114" cy="16115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 descr="C:\Users\commune\Desktop\فيروس كورونا المستجد\قرار مؤقت\received_1298877736975038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2290" y="3485585"/>
            <a:ext cx="3513329" cy="16802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152" y="1448555"/>
            <a:ext cx="2408131" cy="15064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2492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1164" y="0"/>
            <a:ext cx="6556513" cy="68179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err="1" smtClean="0"/>
              <a:t>الاجراءات</a:t>
            </a:r>
            <a:r>
              <a:rPr lang="ar-MA" b="1" dirty="0" smtClean="0"/>
              <a:t> </a:t>
            </a:r>
            <a:r>
              <a:rPr lang="ar-MA" b="1" dirty="0" err="1" smtClean="0"/>
              <a:t>العملياتية</a:t>
            </a:r>
            <a:r>
              <a:rPr lang="ar-MA" b="1" dirty="0" smtClean="0"/>
              <a:t>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7071" y="438912"/>
            <a:ext cx="10638183" cy="626364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r-FR" b="1" dirty="0" smtClean="0"/>
          </a:p>
          <a:p>
            <a:pPr algn="r" rtl="1">
              <a:buFont typeface="Wingdings" pitchFamily="2" charset="2"/>
              <a:buChar char="q"/>
            </a:pPr>
            <a:r>
              <a:rPr lang="ar-MA" sz="3500" dirty="0" err="1" smtClean="0"/>
              <a:t>التحسيس</a:t>
            </a:r>
            <a:r>
              <a:rPr lang="ar-MA" sz="3500" dirty="0" smtClean="0"/>
              <a:t> </a:t>
            </a:r>
            <a:r>
              <a:rPr lang="ar-MA" sz="3500" dirty="0" smtClean="0"/>
              <a:t>و </a:t>
            </a:r>
            <a:r>
              <a:rPr lang="ar-MA" sz="3500" dirty="0" smtClean="0"/>
              <a:t>التوعية</a:t>
            </a:r>
          </a:p>
          <a:p>
            <a:pPr algn="r" rtl="1">
              <a:buFont typeface="Wingdings" pitchFamily="2" charset="2"/>
              <a:buChar char="q"/>
            </a:pPr>
            <a:endParaRPr lang="ar-MA" sz="3500" dirty="0" smtClean="0"/>
          </a:p>
          <a:p>
            <a:pPr algn="r" rtl="1">
              <a:buFont typeface="Wingdings" pitchFamily="2" charset="2"/>
              <a:buChar char="q"/>
            </a:pPr>
            <a:r>
              <a:rPr lang="ar-MA" sz="3500" dirty="0" smtClean="0"/>
              <a:t>التجهيز بالوسائل </a:t>
            </a:r>
            <a:r>
              <a:rPr lang="ar-MA" sz="3500" dirty="0" err="1" smtClean="0"/>
              <a:t>و</a:t>
            </a:r>
            <a:r>
              <a:rPr lang="ar-MA" sz="3500" dirty="0" smtClean="0"/>
              <a:t> </a:t>
            </a:r>
            <a:r>
              <a:rPr lang="ar-MA" sz="3500" dirty="0" smtClean="0"/>
              <a:t>المعدات</a:t>
            </a:r>
          </a:p>
          <a:p>
            <a:pPr algn="r" rtl="1">
              <a:buFont typeface="Wingdings" pitchFamily="2" charset="2"/>
              <a:buChar char="q"/>
            </a:pPr>
            <a:endParaRPr lang="ar-MA" sz="3500" dirty="0" smtClean="0"/>
          </a:p>
          <a:p>
            <a:pPr algn="r" rtl="1">
              <a:buFont typeface="Wingdings" pitchFamily="2" charset="2"/>
              <a:buChar char="q"/>
            </a:pPr>
            <a:r>
              <a:rPr lang="ar-MA" sz="3500" dirty="0" smtClean="0"/>
              <a:t> التطهير </a:t>
            </a:r>
            <a:r>
              <a:rPr lang="ar-MA" sz="3500" dirty="0" err="1" smtClean="0"/>
              <a:t>و</a:t>
            </a:r>
            <a:r>
              <a:rPr lang="ar-MA" sz="3500" dirty="0" smtClean="0"/>
              <a:t> </a:t>
            </a:r>
            <a:r>
              <a:rPr lang="ar-MA" sz="3500" dirty="0" smtClean="0"/>
              <a:t>التعقيم</a:t>
            </a:r>
          </a:p>
          <a:p>
            <a:pPr algn="r" rtl="1">
              <a:buNone/>
            </a:pPr>
            <a:endParaRPr lang="ar-MA" sz="3500" dirty="0" smtClean="0"/>
          </a:p>
          <a:p>
            <a:pPr algn="r" rtl="1">
              <a:buFont typeface="Wingdings" pitchFamily="2" charset="2"/>
              <a:buChar char="q"/>
            </a:pPr>
            <a:r>
              <a:rPr lang="ar-MA" sz="3500" dirty="0" smtClean="0"/>
              <a:t>تدبير الوفيات</a:t>
            </a:r>
          </a:p>
          <a:p>
            <a:pPr algn="r" rtl="1">
              <a:buNone/>
            </a:pPr>
            <a:endParaRPr lang="ar-MA" sz="3500" dirty="0" smtClean="0"/>
          </a:p>
          <a:p>
            <a:pPr algn="r" rtl="1">
              <a:buFont typeface="Wingdings" pitchFamily="2" charset="2"/>
              <a:buChar char="q"/>
            </a:pPr>
            <a:r>
              <a:rPr lang="ar-MA" sz="3500" dirty="0" smtClean="0"/>
              <a:t>مراقبة </a:t>
            </a:r>
            <a:r>
              <a:rPr lang="ar-MA" sz="3500" dirty="0" smtClean="0"/>
              <a:t>التموين </a:t>
            </a:r>
            <a:r>
              <a:rPr lang="ar-MA" sz="3500" dirty="0" err="1" smtClean="0"/>
              <a:t>و</a:t>
            </a:r>
            <a:r>
              <a:rPr lang="ar-MA" sz="3500" dirty="0" smtClean="0"/>
              <a:t> الأمن الغذائي</a:t>
            </a:r>
            <a:endParaRPr lang="fr-FR" sz="3500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/>
        </p:nvGraphicFramePr>
        <p:xfrm>
          <a:off x="737018" y="2970440"/>
          <a:ext cx="3750693" cy="1773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 descr="12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5808" y="5739896"/>
            <a:ext cx="1958900" cy="9517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0028" y="1928388"/>
            <a:ext cx="1865015" cy="10139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 descr="C:\Users\commune\Desktop\فيروس كورونا المستجد\نقل أموات المسلمين\IMG_6797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49442" y="4490519"/>
            <a:ext cx="1881403" cy="10230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 descr="WhatsApp Image 2020-06-04 at 12.22.31.jpe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223851" y="3177766"/>
            <a:ext cx="1883121" cy="11588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 descr="c3ef66aa-3178-4243-ae06-a1327484704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241957" y="805758"/>
            <a:ext cx="1883121" cy="9506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4800" dirty="0" smtClean="0"/>
              <a:t>كيف تتعامل الجماعة مع الفئات الضعيفة الأكثر تضررا من الوباء؟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8653" y="2207084"/>
            <a:ext cx="10972800" cy="274516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4400" dirty="0" smtClean="0"/>
              <a:t> الانخراط في الصندوق الخاص لتدبير الجائحة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4400" dirty="0" smtClean="0"/>
              <a:t> دعم الفئات الضعيفة 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4400" dirty="0" smtClean="0"/>
              <a:t> توفير الإيواء</a:t>
            </a:r>
            <a:endParaRPr lang="fr-FR" sz="4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1493" y="133720"/>
            <a:ext cx="10972800" cy="1143000"/>
          </a:xfrm>
        </p:spPr>
        <p:txBody>
          <a:bodyPr/>
          <a:lstStyle/>
          <a:p>
            <a:pPr algn="ctr"/>
            <a:r>
              <a:rPr lang="ar-MA" b="1" u="sng" dirty="0" smtClean="0"/>
              <a:t>الدروس </a:t>
            </a:r>
            <a:r>
              <a:rPr lang="ar-MA" b="1" u="sng" dirty="0" err="1" smtClean="0"/>
              <a:t>و</a:t>
            </a:r>
            <a:r>
              <a:rPr lang="ar-MA" b="1" u="sng" dirty="0" smtClean="0"/>
              <a:t> الاستراتيجيات المستقبلية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5513" y="1537253"/>
            <a:ext cx="11236399" cy="5089884"/>
          </a:xfrm>
        </p:spPr>
        <p:txBody>
          <a:bodyPr>
            <a:normAutofit fontScale="85000" lnSpcReduction="20000"/>
          </a:bodyPr>
          <a:lstStyle/>
          <a:p>
            <a:pPr lvl="0" algn="just" rtl="1">
              <a:buNone/>
            </a:pPr>
            <a:r>
              <a:rPr lang="ar-MA" sz="4200" b="1" dirty="0" smtClean="0"/>
              <a:t>العبر </a:t>
            </a:r>
            <a:r>
              <a:rPr lang="ar-MA" sz="4200" b="1" dirty="0" smtClean="0"/>
              <a:t>المستفادة</a:t>
            </a:r>
            <a:endParaRPr lang="ar-MA" sz="4200" b="1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500" dirty="0" smtClean="0"/>
              <a:t> </a:t>
            </a:r>
            <a:r>
              <a:rPr lang="ar-MA" sz="3900" dirty="0" smtClean="0"/>
              <a:t>ا</a:t>
            </a:r>
            <a:r>
              <a:rPr lang="ar-SA" sz="3900" dirty="0" smtClean="0"/>
              <a:t>لثقة </a:t>
            </a:r>
            <a:r>
              <a:rPr lang="ar-SA" sz="3900" dirty="0" smtClean="0"/>
              <a:t>في الأطر المغربية </a:t>
            </a:r>
            <a:r>
              <a:rPr lang="ar-SA" sz="3900" dirty="0" err="1" smtClean="0"/>
              <a:t>و</a:t>
            </a:r>
            <a:r>
              <a:rPr lang="ar-SA" sz="3900" dirty="0" smtClean="0"/>
              <a:t> </a:t>
            </a:r>
            <a:r>
              <a:rPr lang="ar-SA" sz="3900" dirty="0" err="1" smtClean="0"/>
              <a:t>المنتوج</a:t>
            </a:r>
            <a:r>
              <a:rPr lang="ar-SA" sz="3900" dirty="0" smtClean="0"/>
              <a:t> المغربي.</a:t>
            </a:r>
            <a:endParaRPr lang="fr-FR" sz="39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900" dirty="0" smtClean="0"/>
              <a:t> </a:t>
            </a:r>
            <a:r>
              <a:rPr lang="ar-SA" sz="3900" dirty="0" smtClean="0"/>
              <a:t>مرونة </a:t>
            </a:r>
            <a:r>
              <a:rPr lang="ar-SA" sz="3900" dirty="0" smtClean="0"/>
              <a:t>المقاولة المغربية </a:t>
            </a:r>
            <a:r>
              <a:rPr lang="ar-SA" sz="3900" dirty="0" err="1" smtClean="0"/>
              <a:t>و</a:t>
            </a:r>
            <a:r>
              <a:rPr lang="ar-SA" sz="3900" dirty="0" smtClean="0"/>
              <a:t> قابليتها للتأقلم مع الوضعية الاقتصادية.</a:t>
            </a:r>
            <a:endParaRPr lang="fr-FR" sz="39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900" dirty="0" smtClean="0"/>
              <a:t> </a:t>
            </a:r>
            <a:r>
              <a:rPr lang="ar-SA" sz="3900" dirty="0" err="1" smtClean="0"/>
              <a:t>تض</a:t>
            </a:r>
            <a:r>
              <a:rPr lang="ar-MA" sz="3900" dirty="0" smtClean="0"/>
              <a:t>ا</a:t>
            </a:r>
            <a:r>
              <a:rPr lang="ar-SA" sz="3900" dirty="0" smtClean="0"/>
              <a:t>من </a:t>
            </a:r>
            <a:r>
              <a:rPr lang="ar-SA" sz="3900" dirty="0" smtClean="0"/>
              <a:t>جميع المغاربة ، التعبير عن وطنيتهم ، تحمل المسؤوليات و تقاسم الأعباء </a:t>
            </a:r>
            <a:r>
              <a:rPr lang="ar-SA" sz="3900" dirty="0" smtClean="0"/>
              <a:t>و </a:t>
            </a:r>
            <a:r>
              <a:rPr lang="ar-SA" sz="3900" dirty="0" smtClean="0"/>
              <a:t>التضامن في مواجهة الجائحة.</a:t>
            </a:r>
            <a:endParaRPr lang="fr-FR" sz="39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900" dirty="0" smtClean="0"/>
              <a:t> </a:t>
            </a:r>
            <a:r>
              <a:rPr lang="ar-SA" sz="3900" dirty="0" smtClean="0"/>
              <a:t>تغييب </a:t>
            </a:r>
            <a:r>
              <a:rPr lang="ar-SA" sz="3900" dirty="0" smtClean="0"/>
              <a:t>الانتماء السياسي </a:t>
            </a:r>
            <a:r>
              <a:rPr lang="ar-SA" sz="3900" dirty="0" err="1" smtClean="0"/>
              <a:t>و</a:t>
            </a:r>
            <a:r>
              <a:rPr lang="ar-SA" sz="3900" dirty="0" smtClean="0"/>
              <a:t> الحزبي، كل أجمع على وطنيته في هذه الظرفية الحساسة</a:t>
            </a:r>
            <a:r>
              <a:rPr lang="ar-SA" sz="3900" dirty="0" smtClean="0"/>
              <a:t>.</a:t>
            </a:r>
            <a:endParaRPr lang="ar-MA" sz="3900" dirty="0" smtClean="0"/>
          </a:p>
          <a:p>
            <a:pPr algn="just" rtl="1">
              <a:buNone/>
            </a:pPr>
            <a:endParaRPr lang="fr-FR" dirty="0" smtClean="0"/>
          </a:p>
          <a:p>
            <a:pPr algn="l" rtl="1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1190" y="686101"/>
            <a:ext cx="11380207" cy="5732806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MA" sz="3600" b="1" dirty="0" smtClean="0"/>
              <a:t>الاستراتيجيات المستقبلية</a:t>
            </a:r>
            <a:endParaRPr lang="fr-FR" sz="3600" b="1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600" dirty="0" smtClean="0"/>
              <a:t> </a:t>
            </a:r>
            <a:r>
              <a:rPr lang="ar-SA" sz="3600" dirty="0" smtClean="0"/>
              <a:t>التفكير </a:t>
            </a:r>
            <a:r>
              <a:rPr lang="ar-SA" sz="3600" dirty="0" smtClean="0"/>
              <a:t>جديا في تعزيز البنيات ذات الطابع الاجتماعي، أساسا الصحة </a:t>
            </a:r>
            <a:r>
              <a:rPr lang="ar-SA" sz="3600" dirty="0" err="1" smtClean="0"/>
              <a:t>و</a:t>
            </a:r>
            <a:r>
              <a:rPr lang="ar-SA" sz="3600" dirty="0" smtClean="0"/>
              <a:t> التعليم، الحماية الاجتماعية، </a:t>
            </a:r>
            <a:r>
              <a:rPr lang="ar-SA" sz="3600" dirty="0" err="1" smtClean="0"/>
              <a:t>و</a:t>
            </a:r>
            <a:r>
              <a:rPr lang="ar-SA" sz="3600" dirty="0" smtClean="0"/>
              <a:t> باقي الخدمات الاجتماعية </a:t>
            </a:r>
            <a:r>
              <a:rPr lang="ar-SA" sz="3600" dirty="0" smtClean="0"/>
              <a:t>الأخرى.</a:t>
            </a:r>
            <a:endParaRPr lang="fr-FR" sz="36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600" dirty="0" smtClean="0"/>
              <a:t> </a:t>
            </a:r>
            <a:r>
              <a:rPr lang="ar-SA" sz="3600" dirty="0" smtClean="0"/>
              <a:t>ضرورة </a:t>
            </a:r>
            <a:r>
              <a:rPr lang="ar-SA" sz="3600" dirty="0" smtClean="0"/>
              <a:t>مواصلة الانخراط في ورش </a:t>
            </a:r>
            <a:r>
              <a:rPr lang="ar-SA" sz="3600" dirty="0" err="1" smtClean="0"/>
              <a:t>رقمنة</a:t>
            </a:r>
            <a:r>
              <a:rPr lang="ar-SA" sz="3600" dirty="0" smtClean="0"/>
              <a:t> الإدارة العمومية بصفة عامة.</a:t>
            </a:r>
            <a:endParaRPr lang="fr-FR" sz="36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MA" sz="3600" dirty="0" smtClean="0"/>
              <a:t> </a:t>
            </a:r>
            <a:r>
              <a:rPr lang="ar-SA" sz="3600" dirty="0" smtClean="0"/>
              <a:t>التكوين المستمر</a:t>
            </a:r>
            <a:endParaRPr lang="ar-MA" sz="36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600" dirty="0" smtClean="0"/>
              <a:t> </a:t>
            </a:r>
            <a:r>
              <a:rPr lang="ar-MA" sz="3600" dirty="0" smtClean="0"/>
              <a:t>تعزيز</a:t>
            </a:r>
            <a:r>
              <a:rPr lang="ar-SA" sz="3600" dirty="0" smtClean="0"/>
              <a:t> </a:t>
            </a:r>
            <a:r>
              <a:rPr lang="ar-MA" sz="3600" dirty="0" err="1" smtClean="0"/>
              <a:t>ال</a:t>
            </a:r>
            <a:r>
              <a:rPr lang="ar-SA" sz="3600" dirty="0" smtClean="0"/>
              <a:t>برنامج </a:t>
            </a:r>
            <a:r>
              <a:rPr lang="ar-MA" sz="3600" dirty="0" err="1" smtClean="0"/>
              <a:t>ال</a:t>
            </a:r>
            <a:r>
              <a:rPr lang="ar-SA" sz="3600" dirty="0" smtClean="0"/>
              <a:t>وطني </a:t>
            </a:r>
            <a:r>
              <a:rPr lang="ar-SA" sz="3600" dirty="0" smtClean="0"/>
              <a:t>لتدبير </a:t>
            </a:r>
            <a:r>
              <a:rPr lang="ar-SA" sz="3600" dirty="0" smtClean="0"/>
              <a:t>المخاط</a:t>
            </a:r>
            <a:r>
              <a:rPr lang="ar-MA" dirty="0" smtClean="0"/>
              <a:t>ر.</a:t>
            </a:r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endParaRPr lang="ar-MA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endParaRPr lang="ar-MA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q"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4333" y="2198031"/>
            <a:ext cx="10972800" cy="3089193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MA" sz="8000" b="1" dirty="0" smtClean="0">
                <a:solidFill>
                  <a:schemeClr val="bg2">
                    <a:lumMod val="50000"/>
                  </a:schemeClr>
                </a:solidFill>
              </a:rPr>
              <a:t>شكرا على انتباهكم</a:t>
            </a:r>
            <a:endParaRPr lang="fr-FR" sz="8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8DFE-16B8-447C-A094-19F3A12875B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A0C4808D2E73F48AFE1BD1ECFCF34C4" ma:contentTypeVersion="11" ma:contentTypeDescription="Ein neues Dokument erstellen." ma:contentTypeScope="" ma:versionID="3347a4f745cfbfe43f4733cbfdce6e6c">
  <xsd:schema xmlns:xsd="http://www.w3.org/2001/XMLSchema" xmlns:xs="http://www.w3.org/2001/XMLSchema" xmlns:p="http://schemas.microsoft.com/office/2006/metadata/properties" xmlns:ns2="610782fe-19c2-4068-ac6b-03484681a69f" xmlns:ns3="e310793b-bab3-49ff-806d-71d449ecdef2" targetNamespace="http://schemas.microsoft.com/office/2006/metadata/properties" ma:root="true" ma:fieldsID="6995ab2abe955d23d09523ec5928b1d1" ns2:_="" ns3:_="">
    <xsd:import namespace="610782fe-19c2-4068-ac6b-03484681a69f"/>
    <xsd:import namespace="e310793b-bab3-49ff-806d-71d449ecde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782fe-19c2-4068-ac6b-03484681a6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0793b-bab3-49ff-806d-71d449ecdef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BBB51A-08FE-443D-BA86-EC95730B838C}"/>
</file>

<file path=customXml/itemProps2.xml><?xml version="1.0" encoding="utf-8"?>
<ds:datastoreItem xmlns:ds="http://schemas.openxmlformats.org/officeDocument/2006/customXml" ds:itemID="{77F58133-9268-498E-A97E-E7F4987AEF7F}"/>
</file>

<file path=customXml/itemProps3.xml><?xml version="1.0" encoding="utf-8"?>
<ds:datastoreItem xmlns:ds="http://schemas.openxmlformats.org/officeDocument/2006/customXml" ds:itemID="{8F309FB9-C887-4482-9110-C38A88BEA0CF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515</TotalTime>
  <Words>242</Words>
  <Application>Microsoft Office PowerPoint</Application>
  <PresentationFormat>Personnalisé</PresentationFormat>
  <Paragraphs>65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                  المملكة المغربية ولاية جهة طنجة تطوان الحسيمة عمالة طنجة أصيلة جماعة طنجة   </vt:lpstr>
      <vt:lpstr>مدينة طنجة</vt:lpstr>
      <vt:lpstr>الاستباقية في القرارات و التدابير</vt:lpstr>
      <vt:lpstr>الاستعدادات و التدابير</vt:lpstr>
      <vt:lpstr>الاجراءات العملياتية </vt:lpstr>
      <vt:lpstr>كيف تتعامل الجماعة مع الفئات الضعيفة الأكثر تضررا من الوباء؟</vt:lpstr>
      <vt:lpstr>الدروس و الاستراتيجيات المستقبلية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COMMUNE DE TANGER</dc:title>
  <dc:creator>YASMINA KHATIB</dc:creator>
  <cp:lastModifiedBy>belhadad</cp:lastModifiedBy>
  <cp:revision>81</cp:revision>
  <dcterms:created xsi:type="dcterms:W3CDTF">2020-06-25T20:49:39Z</dcterms:created>
  <dcterms:modified xsi:type="dcterms:W3CDTF">2020-06-27T14:08:39Z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0x0101005A0C4808D2E73F48AFE1BD1ECFCF34C4</vt:lpwstr>
  </property>
</Properties>
</file>