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420" r:id="rId5"/>
    <p:sldId id="422" r:id="rId6"/>
    <p:sldId id="427" r:id="rId7"/>
    <p:sldId id="421" r:id="rId8"/>
    <p:sldId id="426" r:id="rId9"/>
    <p:sldId id="424" r:id="rId10"/>
    <p:sldId id="423" r:id="rId11"/>
    <p:sldId id="425" r:id="rId1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la Masarova" initials="NM" lastIdx="10" clrIdx="0">
    <p:extLst>
      <p:ext uri="{19B8F6BF-5375-455C-9EA6-DF929625EA0E}">
        <p15:presenceInfo xmlns:p15="http://schemas.microsoft.com/office/powerpoint/2012/main" userId="S::n.masarova@common-sense.at::9524898e-e9c7-45b3-95f5-a2267e5502dd" providerId="AD"/>
      </p:ext>
    </p:extLst>
  </p:cmAuthor>
  <p:cmAuthor id="2" name="Irakli Samkharadze" initials="IS" lastIdx="46" clrIdx="1">
    <p:extLst>
      <p:ext uri="{19B8F6BF-5375-455C-9EA6-DF929625EA0E}">
        <p15:presenceInfo xmlns:p15="http://schemas.microsoft.com/office/powerpoint/2012/main" userId="Irakli Samkharadze" providerId="None"/>
      </p:ext>
    </p:extLst>
  </p:cmAuthor>
  <p:cmAuthor id="3" name="Muna Shalan" initials="MS" lastIdx="1" clrIdx="2">
    <p:extLst>
      <p:ext uri="{19B8F6BF-5375-455C-9EA6-DF929625EA0E}">
        <p15:presenceInfo xmlns:p15="http://schemas.microsoft.com/office/powerpoint/2012/main" userId="Muna Shal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377"/>
    <a:srgbClr val="8EB92D"/>
    <a:srgbClr val="5D7824"/>
    <a:srgbClr val="002844"/>
    <a:srgbClr val="002945"/>
    <a:srgbClr val="FFFFFF"/>
    <a:srgbClr val="9FD278"/>
    <a:srgbClr val="85CF7B"/>
    <a:srgbClr val="4CAB3F"/>
    <a:srgbClr val="F4FC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7CE84F3-28C3-443E-9E96-99CF82512B78}" styleName="Dunkle Formatvorlage 1 - Akz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unkle Formatvorlage 1 - Akz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unkle Formatvorlage 1 - Akz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380"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52A2A5-BD85-4987-9A57-7E8C4BE89F38}" type="datetimeFigureOut">
              <a:rPr lang="de-DE" smtClean="0"/>
              <a:t>27.06.2020</a:t>
            </a:fld>
            <a:endParaRPr lang="de-D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0509B0-0B0F-43F7-BDC7-BEDE8E9AE949}" type="slidenum">
              <a:rPr lang="de-DE" smtClean="0"/>
              <a:t>‹Nr.›</a:t>
            </a:fld>
            <a:endParaRPr lang="de-DE"/>
          </a:p>
        </p:txBody>
      </p:sp>
    </p:spTree>
    <p:extLst>
      <p:ext uri="{BB962C8B-B14F-4D97-AF65-F5344CB8AC3E}">
        <p14:creationId xmlns:p14="http://schemas.microsoft.com/office/powerpoint/2010/main" val="1340724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a:t>Start </a:t>
            </a:r>
            <a:r>
              <a:rPr lang="de-DE" dirty="0" err="1"/>
              <a:t>stage</a:t>
            </a:r>
            <a:r>
              <a:rPr lang="de-DE" dirty="0"/>
              <a:t>: </a:t>
            </a:r>
            <a:r>
              <a:rPr lang="en-US" sz="1200" dirty="0"/>
              <a:t>GAM has taken preventive measures to tackle the COVID-19 </a:t>
            </a:r>
          </a:p>
          <a:p>
            <a:pPr marL="0" indent="0">
              <a:buNone/>
            </a:pPr>
            <a:r>
              <a:rPr lang="en-US" sz="1200" dirty="0"/>
              <a:t>Approved sterilizers for surfaces and floors in the departments </a:t>
            </a:r>
          </a:p>
          <a:p>
            <a:pPr marL="0" indent="0">
              <a:buNone/>
            </a:pPr>
            <a:r>
              <a:rPr lang="en-US" sz="1200" dirty="0"/>
              <a:t>Distributions of PPE “masks and gloves “to workers </a:t>
            </a:r>
          </a:p>
          <a:p>
            <a:pPr marL="0" indent="0">
              <a:buNone/>
            </a:pPr>
            <a:r>
              <a:rPr lang="en-US" sz="1200" dirty="0"/>
              <a:t>Installation of hand sanitizers in all GAM buildings</a:t>
            </a:r>
          </a:p>
          <a:p>
            <a:pPr marL="0" lvl="1" indent="0"/>
            <a:r>
              <a:rPr lang="en-US" sz="1200" b="1" kern="0" dirty="0"/>
              <a:t>Recovery stage: </a:t>
            </a:r>
            <a:r>
              <a:rPr lang="en-US" sz="1600" kern="0" dirty="0"/>
              <a:t>Gradual expansion of services.</a:t>
            </a:r>
          </a:p>
          <a:p>
            <a:pPr marL="0" lvl="1" indent="0"/>
            <a:r>
              <a:rPr lang="en-US" sz="1600" kern="0" dirty="0"/>
              <a:t>Focusing efforts on marginalized and disadvantaged groups</a:t>
            </a:r>
          </a:p>
          <a:p>
            <a:pPr marL="0" lvl="1" indent="0"/>
            <a:r>
              <a:rPr lang="en-US" sz="1600" kern="0" dirty="0"/>
              <a:t>  Promote sectoral coordination.</a:t>
            </a:r>
          </a:p>
          <a:p>
            <a:pPr marL="0" lvl="1" indent="0"/>
            <a:r>
              <a:rPr lang="en-US" sz="1600" kern="0" dirty="0"/>
              <a:t>  Monitor and evaluate results and prepare reports to ensure improvement</a:t>
            </a:r>
          </a:p>
          <a:p>
            <a:pPr marL="179388" lvl="1" indent="-179388"/>
            <a:r>
              <a:rPr lang="en-US" sz="1200" b="1" kern="0" dirty="0"/>
              <a:t>Sustainability stage: </a:t>
            </a:r>
            <a:r>
              <a:rPr lang="en-US" sz="1600" kern="0" dirty="0"/>
              <a:t>Modify strategic frameworks and plans to incorporate contingency plans</a:t>
            </a:r>
          </a:p>
          <a:p>
            <a:pPr marL="179388" lvl="1" indent="-179388"/>
            <a:r>
              <a:rPr lang="en-US" sz="1600" kern="0" dirty="0"/>
              <a:t>Developing and strengthening emergency preparedness operations based on the evaluation of the previous stages</a:t>
            </a:r>
          </a:p>
          <a:p>
            <a:pPr marL="179388" lvl="1" indent="-179388"/>
            <a:r>
              <a:rPr lang="en-US" sz="1600" kern="0" dirty="0"/>
              <a:t>Establishing sustainable action plans for the emergency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p>
          <a:p>
            <a:pPr marL="0" indent="0">
              <a:buNone/>
            </a:pPr>
            <a:endParaRPr lang="en-US" sz="1200" dirty="0"/>
          </a:p>
          <a:p>
            <a:endParaRPr lang="de-DE" dirty="0"/>
          </a:p>
        </p:txBody>
      </p:sp>
      <p:sp>
        <p:nvSpPr>
          <p:cNvPr id="4" name="Foliennummernplatzhalter 3"/>
          <p:cNvSpPr>
            <a:spLocks noGrp="1"/>
          </p:cNvSpPr>
          <p:nvPr>
            <p:ph type="sldNum" sz="quarter" idx="5"/>
          </p:nvPr>
        </p:nvSpPr>
        <p:spPr/>
        <p:txBody>
          <a:bodyPr/>
          <a:lstStyle/>
          <a:p>
            <a:fld id="{FB0509B0-0B0F-43F7-BDC7-BEDE8E9AE949}" type="slidenum">
              <a:rPr lang="de-DE" smtClean="0"/>
              <a:t>2</a:t>
            </a:fld>
            <a:endParaRPr lang="de-DE"/>
          </a:p>
        </p:txBody>
      </p:sp>
    </p:spTree>
    <p:extLst>
      <p:ext uri="{BB962C8B-B14F-4D97-AF65-F5344CB8AC3E}">
        <p14:creationId xmlns:p14="http://schemas.microsoft.com/office/powerpoint/2010/main" val="3726814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600549" lvl="1" indent="-342900">
              <a:buFont typeface="Courier New" panose="02070309020205020404" pitchFamily="49" charset="0"/>
              <a:buChar char="o"/>
            </a:pPr>
            <a:r>
              <a:rPr lang="en-US" dirty="0"/>
              <a:t>distributed masks and gloves </a:t>
            </a:r>
          </a:p>
          <a:p>
            <a:pPr marL="600549" lvl="1" indent="-342900">
              <a:buFont typeface="Courier New" panose="02070309020205020404" pitchFamily="49" charset="0"/>
              <a:buChar char="o"/>
            </a:pPr>
            <a:r>
              <a:rPr lang="en-US" dirty="0"/>
              <a:t>Created sanitary regulations for slaughterhouses department </a:t>
            </a:r>
          </a:p>
          <a:p>
            <a:pPr marL="600549" lvl="1" indent="-342900">
              <a:buFont typeface="Courier New" panose="02070309020205020404" pitchFamily="49" charset="0"/>
              <a:buChar char="o"/>
            </a:pPr>
            <a:r>
              <a:rPr lang="en-US" dirty="0"/>
              <a:t>installed hand sanitizers in the public buildings</a:t>
            </a:r>
          </a:p>
          <a:p>
            <a:pPr marL="600549" lvl="1" indent="-342900">
              <a:buFont typeface="Courier New" panose="02070309020205020404" pitchFamily="49" charset="0"/>
              <a:buChar char="o"/>
            </a:pPr>
            <a:r>
              <a:rPr lang="en-US" dirty="0"/>
              <a:t>Held a series of awareness-raising workshops to prevent corona virus, and developed an awareness brochure approved by </a:t>
            </a:r>
            <a:r>
              <a:rPr lang="en-US" dirty="0" err="1"/>
              <a:t>MoH</a:t>
            </a:r>
            <a:endParaRPr lang="en-US" dirty="0"/>
          </a:p>
          <a:p>
            <a:pPr marL="600549" lvl="1" indent="-342900">
              <a:buFont typeface="Courier New" panose="02070309020205020404" pitchFamily="49" charset="0"/>
              <a:buChar char="o"/>
            </a:pPr>
            <a:r>
              <a:rPr lang="en-US" dirty="0"/>
              <a:t>Approved sterilizers for surfaces and floors in public buildings and specialized sterilizers for  slaughterhouse and health and inspection department.</a:t>
            </a:r>
          </a:p>
          <a:p>
            <a:endParaRPr lang="de-DE" dirty="0"/>
          </a:p>
        </p:txBody>
      </p:sp>
      <p:sp>
        <p:nvSpPr>
          <p:cNvPr id="4" name="Foliennummernplatzhalter 3"/>
          <p:cNvSpPr>
            <a:spLocks noGrp="1"/>
          </p:cNvSpPr>
          <p:nvPr>
            <p:ph type="sldNum" sz="quarter" idx="5"/>
          </p:nvPr>
        </p:nvSpPr>
        <p:spPr/>
        <p:txBody>
          <a:bodyPr/>
          <a:lstStyle/>
          <a:p>
            <a:fld id="{FB0509B0-0B0F-43F7-BDC7-BEDE8E9AE949}" type="slidenum">
              <a:rPr lang="de-DE" smtClean="0"/>
              <a:t>4</a:t>
            </a:fld>
            <a:endParaRPr lang="de-DE"/>
          </a:p>
        </p:txBody>
      </p:sp>
    </p:spTree>
    <p:extLst>
      <p:ext uri="{BB962C8B-B14F-4D97-AF65-F5344CB8AC3E}">
        <p14:creationId xmlns:p14="http://schemas.microsoft.com/office/powerpoint/2010/main" val="2733682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1" name="Titel 1"/>
          <p:cNvSpPr>
            <a:spLocks noGrp="1"/>
          </p:cNvSpPr>
          <p:nvPr>
            <p:ph type="title" hasCustomPrompt="1"/>
          </p:nvPr>
        </p:nvSpPr>
        <p:spPr>
          <a:xfrm>
            <a:off x="653649" y="2710583"/>
            <a:ext cx="4349373" cy="1224136"/>
          </a:xfrm>
          <a:prstGeom prst="rect">
            <a:avLst/>
          </a:prstGeom>
          <a:noFill/>
          <a:ln w="9525">
            <a:noFill/>
            <a:miter lim="800000"/>
            <a:headEnd/>
            <a:tailEnd/>
          </a:ln>
          <a:effectLst/>
        </p:spPr>
        <p:txBody>
          <a:bodyPr vert="horz" wrap="square" lIns="0" tIns="0" rIns="0" bIns="0" numCol="1" spcCol="0" rtlCol="0" anchor="t" anchorCtr="0" compatLnSpc="1">
            <a:prstTxWarp prst="textNoShape">
              <a:avLst/>
            </a:prstTxWarp>
            <a:noAutofit/>
          </a:bodyPr>
          <a:lstStyle>
            <a:lvl1pPr>
              <a:defRPr lang="de-DE" sz="3500" b="0" baseline="0" dirty="0">
                <a:latin typeface="Calibri Light" panose="020F0302020204030204" pitchFamily="34" charset="0"/>
                <a:ea typeface="+mn-ea"/>
                <a:cs typeface="Segoe UI Light" panose="020B0502040204020203" pitchFamily="34" charset="0"/>
              </a:defRPr>
            </a:lvl1pPr>
          </a:lstStyle>
          <a:p>
            <a:pPr marL="0" lvl="0" indent="0">
              <a:lnSpc>
                <a:spcPct val="100000"/>
              </a:lnSpc>
              <a:spcBef>
                <a:spcPts val="1430"/>
              </a:spcBef>
              <a:buClr>
                <a:srgbClr val="6C9345"/>
              </a:buClr>
              <a:buFont typeface="Wingdings" pitchFamily="2" charset="2"/>
              <a:buNone/>
            </a:pPr>
            <a:r>
              <a:rPr lang="de-DE" err="1"/>
              <a:t>Powerpoint</a:t>
            </a:r>
            <a:r>
              <a:rPr lang="de-DE"/>
              <a:t>-Vorlage </a:t>
            </a:r>
            <a:br>
              <a:rPr lang="de-DE"/>
            </a:br>
            <a:r>
              <a:rPr lang="de-DE"/>
              <a:t>Calibri Light in 40pt</a:t>
            </a:r>
          </a:p>
        </p:txBody>
      </p:sp>
      <p:sp>
        <p:nvSpPr>
          <p:cNvPr id="22" name="Textplatzhalter 2"/>
          <p:cNvSpPr>
            <a:spLocks noGrp="1"/>
          </p:cNvSpPr>
          <p:nvPr>
            <p:ph type="body" idx="1" hasCustomPrompt="1"/>
          </p:nvPr>
        </p:nvSpPr>
        <p:spPr bwMode="ltGray">
          <a:xfrm>
            <a:off x="653649" y="4015132"/>
            <a:ext cx="5396140" cy="720080"/>
          </a:xfrm>
          <a:prstGeom prst="rect">
            <a:avLst/>
          </a:prstGeom>
          <a:noFill/>
          <a:ln w="9525">
            <a:noFill/>
            <a:miter lim="800000"/>
            <a:headEnd/>
            <a:tailEnd/>
          </a:ln>
          <a:effectLst/>
        </p:spPr>
        <p:txBody>
          <a:bodyPr vert="horz" wrap="square" lIns="0" tIns="0" rIns="0" bIns="0" numCol="1" spcCol="0" anchor="t" anchorCtr="0" compatLnSpc="1">
            <a:prstTxWarp prst="textNoShape">
              <a:avLst/>
            </a:prstTxWarp>
          </a:bodyPr>
          <a:lstStyle>
            <a:lvl1pPr>
              <a:lnSpc>
                <a:spcPts val="2104"/>
              </a:lnSpc>
              <a:spcBef>
                <a:spcPts val="0"/>
              </a:spcBef>
              <a:spcAft>
                <a:spcPts val="0"/>
              </a:spcAft>
              <a:defRPr lang="de-DE" sz="1900" b="0" kern="0" baseline="0" dirty="0" smtClean="0">
                <a:solidFill>
                  <a:schemeClr val="accent6">
                    <a:lumMod val="50000"/>
                  </a:schemeClr>
                </a:solidFill>
                <a:latin typeface="Calibri" panose="020F0502020204030204" pitchFamily="34" charset="0"/>
                <a:ea typeface="+mn-ea"/>
                <a:cs typeface="Segoe UI" panose="020B0502040204020203" pitchFamily="34" charset="0"/>
              </a:defRPr>
            </a:lvl1pPr>
          </a:lstStyle>
          <a:p>
            <a:pPr>
              <a:lnSpc>
                <a:spcPts val="2400"/>
              </a:lnSpc>
              <a:spcBef>
                <a:spcPts val="0"/>
              </a:spcBef>
            </a:pPr>
            <a:r>
              <a:rPr lang="de-DE" err="1"/>
              <a:t>Subline</a:t>
            </a:r>
            <a:r>
              <a:rPr lang="de-DE"/>
              <a:t> Calibri in 22pt</a:t>
            </a:r>
          </a:p>
        </p:txBody>
      </p:sp>
    </p:spTree>
    <p:extLst>
      <p:ext uri="{BB962C8B-B14F-4D97-AF65-F5344CB8AC3E}">
        <p14:creationId xmlns:p14="http://schemas.microsoft.com/office/powerpoint/2010/main" val="62687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9" name="Bildplatzhalter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4" t="12805" r="21440" b="-1"/>
          <a:stretch/>
        </p:blipFill>
        <p:spPr>
          <a:xfrm rot="5400000">
            <a:off x="3310760" y="1024763"/>
            <a:ext cx="5686640" cy="5979840"/>
          </a:xfrm>
          <a:custGeom>
            <a:avLst/>
            <a:gdLst>
              <a:gd name="connsiteX0" fmla="*/ 0 w 8455969"/>
              <a:gd name="connsiteY0" fmla="*/ 0 h 7561263"/>
              <a:gd name="connsiteX1" fmla="*/ 8455969 w 8455969"/>
              <a:gd name="connsiteY1" fmla="*/ 0 h 7561263"/>
              <a:gd name="connsiteX2" fmla="*/ 8455969 w 8455969"/>
              <a:gd name="connsiteY2" fmla="*/ 7561263 h 7561263"/>
              <a:gd name="connsiteX3" fmla="*/ 0 w 8455969"/>
              <a:gd name="connsiteY3" fmla="*/ 7561263 h 7561263"/>
              <a:gd name="connsiteX4" fmla="*/ 0 w 8455969"/>
              <a:gd name="connsiteY4"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0 w 8455969"/>
              <a:gd name="connsiteY4"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095971 w 8455969"/>
              <a:gd name="connsiteY4" fmla="*/ 1088967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569796 w 8455969"/>
              <a:gd name="connsiteY4" fmla="*/ 573578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569796 w 8455969"/>
              <a:gd name="connsiteY4" fmla="*/ 573578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569796 w 8455969"/>
              <a:gd name="connsiteY4" fmla="*/ 573578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470043 w 8455969"/>
              <a:gd name="connsiteY4" fmla="*/ 556953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470043 w 8455969"/>
              <a:gd name="connsiteY4" fmla="*/ 556953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844116 w 8455969"/>
              <a:gd name="connsiteY4" fmla="*/ 856211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844116 w 8455969"/>
              <a:gd name="connsiteY4" fmla="*/ 856211 h 7561263"/>
              <a:gd name="connsiteX5" fmla="*/ 0 w 8455969"/>
              <a:gd name="connsiteY5" fmla="*/ 0 h 7561263"/>
              <a:gd name="connsiteX0" fmla="*/ 0 w 8455969"/>
              <a:gd name="connsiteY0" fmla="*/ 0 h 7568364"/>
              <a:gd name="connsiteX1" fmla="*/ 8455969 w 8455969"/>
              <a:gd name="connsiteY1" fmla="*/ 0 h 7568364"/>
              <a:gd name="connsiteX2" fmla="*/ 8455969 w 8455969"/>
              <a:gd name="connsiteY2" fmla="*/ 7561263 h 7568364"/>
              <a:gd name="connsiteX3" fmla="*/ 7653424 w 8455969"/>
              <a:gd name="connsiteY3" fmla="*/ 7568364 h 7568364"/>
              <a:gd name="connsiteX4" fmla="*/ 1844116 w 8455969"/>
              <a:gd name="connsiteY4" fmla="*/ 856211 h 7568364"/>
              <a:gd name="connsiteX5" fmla="*/ 0 w 8455969"/>
              <a:gd name="connsiteY5" fmla="*/ 0 h 7568364"/>
              <a:gd name="connsiteX0" fmla="*/ 0 w 8464282"/>
              <a:gd name="connsiteY0" fmla="*/ 0 h 7568364"/>
              <a:gd name="connsiteX1" fmla="*/ 8455969 w 8464282"/>
              <a:gd name="connsiteY1" fmla="*/ 0 h 7568364"/>
              <a:gd name="connsiteX2" fmla="*/ 8464282 w 8464282"/>
              <a:gd name="connsiteY2" fmla="*/ 7561263 h 7568364"/>
              <a:gd name="connsiteX3" fmla="*/ 7653424 w 8464282"/>
              <a:gd name="connsiteY3" fmla="*/ 7568364 h 7568364"/>
              <a:gd name="connsiteX4" fmla="*/ 1844116 w 8464282"/>
              <a:gd name="connsiteY4" fmla="*/ 856211 h 7568364"/>
              <a:gd name="connsiteX5" fmla="*/ 0 w 8464282"/>
              <a:gd name="connsiteY5" fmla="*/ 0 h 7568364"/>
              <a:gd name="connsiteX0" fmla="*/ 0 w 8464282"/>
              <a:gd name="connsiteY0" fmla="*/ 0 h 7577888"/>
              <a:gd name="connsiteX1" fmla="*/ 8455969 w 8464282"/>
              <a:gd name="connsiteY1" fmla="*/ 0 h 7577888"/>
              <a:gd name="connsiteX2" fmla="*/ 8464282 w 8464282"/>
              <a:gd name="connsiteY2" fmla="*/ 7577888 h 7577888"/>
              <a:gd name="connsiteX3" fmla="*/ 7653424 w 8464282"/>
              <a:gd name="connsiteY3" fmla="*/ 7568364 h 7577888"/>
              <a:gd name="connsiteX4" fmla="*/ 1844116 w 8464282"/>
              <a:gd name="connsiteY4" fmla="*/ 856211 h 7577888"/>
              <a:gd name="connsiteX5" fmla="*/ 0 w 8464282"/>
              <a:gd name="connsiteY5" fmla="*/ 0 h 7577888"/>
              <a:gd name="connsiteX0" fmla="*/ 0 w 8464282"/>
              <a:gd name="connsiteY0" fmla="*/ 0 h 7577888"/>
              <a:gd name="connsiteX1" fmla="*/ 8455969 w 8464282"/>
              <a:gd name="connsiteY1" fmla="*/ 0 h 7577888"/>
              <a:gd name="connsiteX2" fmla="*/ 8464282 w 8464282"/>
              <a:gd name="connsiteY2" fmla="*/ 7577888 h 7577888"/>
              <a:gd name="connsiteX3" fmla="*/ 7661737 w 8464282"/>
              <a:gd name="connsiteY3" fmla="*/ 7576676 h 7577888"/>
              <a:gd name="connsiteX4" fmla="*/ 1844116 w 8464282"/>
              <a:gd name="connsiteY4" fmla="*/ 856211 h 7577888"/>
              <a:gd name="connsiteX5" fmla="*/ 0 w 8464282"/>
              <a:gd name="connsiteY5" fmla="*/ 0 h 7577888"/>
              <a:gd name="connsiteX0" fmla="*/ 0 w 8464282"/>
              <a:gd name="connsiteY0" fmla="*/ 0 h 7577888"/>
              <a:gd name="connsiteX1" fmla="*/ 8464282 w 8464282"/>
              <a:gd name="connsiteY1" fmla="*/ 0 h 7577888"/>
              <a:gd name="connsiteX2" fmla="*/ 8464282 w 8464282"/>
              <a:gd name="connsiteY2" fmla="*/ 7577888 h 7577888"/>
              <a:gd name="connsiteX3" fmla="*/ 7661737 w 8464282"/>
              <a:gd name="connsiteY3" fmla="*/ 7576676 h 7577888"/>
              <a:gd name="connsiteX4" fmla="*/ 1844116 w 8464282"/>
              <a:gd name="connsiteY4" fmla="*/ 856211 h 7577888"/>
              <a:gd name="connsiteX5" fmla="*/ 0 w 8464282"/>
              <a:gd name="connsiteY5" fmla="*/ 0 h 7577888"/>
              <a:gd name="connsiteX0" fmla="*/ 0 w 8464282"/>
              <a:gd name="connsiteY0" fmla="*/ 0 h 7618239"/>
              <a:gd name="connsiteX1" fmla="*/ 8464282 w 8464282"/>
              <a:gd name="connsiteY1" fmla="*/ 0 h 7618239"/>
              <a:gd name="connsiteX2" fmla="*/ 8464282 w 8464282"/>
              <a:gd name="connsiteY2" fmla="*/ 7577888 h 7618239"/>
              <a:gd name="connsiteX3" fmla="*/ 7703301 w 8464282"/>
              <a:gd name="connsiteY3" fmla="*/ 7618239 h 7618239"/>
              <a:gd name="connsiteX4" fmla="*/ 1844116 w 8464282"/>
              <a:gd name="connsiteY4" fmla="*/ 856211 h 7618239"/>
              <a:gd name="connsiteX5" fmla="*/ 0 w 8464282"/>
              <a:gd name="connsiteY5" fmla="*/ 0 h 7618239"/>
              <a:gd name="connsiteX0" fmla="*/ 0 w 8464282"/>
              <a:gd name="connsiteY0" fmla="*/ 0 h 7627764"/>
              <a:gd name="connsiteX1" fmla="*/ 8464282 w 8464282"/>
              <a:gd name="connsiteY1" fmla="*/ 0 h 7627764"/>
              <a:gd name="connsiteX2" fmla="*/ 8464282 w 8464282"/>
              <a:gd name="connsiteY2" fmla="*/ 7627764 h 7627764"/>
              <a:gd name="connsiteX3" fmla="*/ 7703301 w 8464282"/>
              <a:gd name="connsiteY3" fmla="*/ 7618239 h 7627764"/>
              <a:gd name="connsiteX4" fmla="*/ 1844116 w 8464282"/>
              <a:gd name="connsiteY4" fmla="*/ 856211 h 7627764"/>
              <a:gd name="connsiteX5" fmla="*/ 0 w 8464282"/>
              <a:gd name="connsiteY5" fmla="*/ 0 h 7627764"/>
              <a:gd name="connsiteX0" fmla="*/ 0 w 8464282"/>
              <a:gd name="connsiteY0" fmla="*/ 0 h 7627764"/>
              <a:gd name="connsiteX1" fmla="*/ 8464282 w 8464282"/>
              <a:gd name="connsiteY1" fmla="*/ 0 h 7627764"/>
              <a:gd name="connsiteX2" fmla="*/ 8464282 w 8464282"/>
              <a:gd name="connsiteY2" fmla="*/ 7627764 h 7627764"/>
              <a:gd name="connsiteX3" fmla="*/ 7719927 w 8464282"/>
              <a:gd name="connsiteY3" fmla="*/ 7626552 h 7627764"/>
              <a:gd name="connsiteX4" fmla="*/ 1844116 w 8464282"/>
              <a:gd name="connsiteY4" fmla="*/ 856211 h 7627764"/>
              <a:gd name="connsiteX5" fmla="*/ 0 w 8464282"/>
              <a:gd name="connsiteY5" fmla="*/ 0 h 762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4282" h="7627764">
                <a:moveTo>
                  <a:pt x="0" y="0"/>
                </a:moveTo>
                <a:lnTo>
                  <a:pt x="8464282" y="0"/>
                </a:lnTo>
                <a:lnTo>
                  <a:pt x="8464282" y="7627764"/>
                </a:lnTo>
                <a:lnTo>
                  <a:pt x="7719927" y="7626552"/>
                </a:lnTo>
                <a:lnTo>
                  <a:pt x="1844116" y="856211"/>
                </a:lnTo>
                <a:cubicBezTo>
                  <a:pt x="1063157" y="33251"/>
                  <a:pt x="149193" y="16626"/>
                  <a:pt x="0" y="0"/>
                </a:cubicBezTo>
                <a:close/>
              </a:path>
            </a:pathLst>
          </a:custGeom>
        </p:spPr>
      </p:pic>
      <p:sp>
        <p:nvSpPr>
          <p:cNvPr id="3" name="Ellipse 2"/>
          <p:cNvSpPr/>
          <p:nvPr userDrawn="1"/>
        </p:nvSpPr>
        <p:spPr bwMode="auto">
          <a:xfrm>
            <a:off x="8661858" y="6478736"/>
            <a:ext cx="216024" cy="216024"/>
          </a:xfrm>
          <a:prstGeom prst="ellipse">
            <a:avLst/>
          </a:prstGeom>
          <a:solidFill>
            <a:schemeClr val="accent5">
              <a:lumMod val="25000"/>
            </a:schemeClr>
          </a:solidFill>
          <a:ln>
            <a:noFill/>
          </a:ln>
        </p:spPr>
        <p:txBody>
          <a:bodyPr vert="horz" lIns="0" tIns="0" rIns="0" bIns="0" rtlCol="0" anchor="ctr">
            <a:noAutofit/>
          </a:bodyPr>
          <a:lstStyle/>
          <a:p>
            <a:pPr indent="0" algn="ctr" fontAlgn="base">
              <a:lnSpc>
                <a:spcPct val="100000"/>
              </a:lnSpc>
              <a:spcBef>
                <a:spcPts val="300"/>
              </a:spcBef>
              <a:spcAft>
                <a:spcPts val="300"/>
              </a:spcAft>
              <a:buClr>
                <a:srgbClr val="6C9345"/>
              </a:buClr>
              <a:buFont typeface="Wingdings" pitchFamily="2" charset="2"/>
              <a:buNone/>
            </a:pPr>
            <a:endParaRPr lang="de-DE" sz="2000" b="0" kern="0">
              <a:latin typeface="Roboto" pitchFamily="2" charset="0"/>
              <a:ea typeface="Roboto" pitchFamily="2" charset="0"/>
            </a:endParaRPr>
          </a:p>
        </p:txBody>
      </p:sp>
      <p:sp>
        <p:nvSpPr>
          <p:cNvPr id="8" name="Rectangle 2"/>
          <p:cNvSpPr>
            <a:spLocks noGrp="1" noChangeArrowheads="1"/>
          </p:cNvSpPr>
          <p:nvPr>
            <p:ph type="title" hasCustomPrompt="1"/>
          </p:nvPr>
        </p:nvSpPr>
        <p:spPr bwMode="auto">
          <a:xfrm>
            <a:off x="783982" y="532800"/>
            <a:ext cx="8034584" cy="881596"/>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a:defRPr lang="de-DE" b="0" dirty="0" smtClean="0">
                <a:latin typeface="+mj-lt"/>
              </a:defRPr>
            </a:lvl1pPr>
          </a:lstStyle>
          <a:p>
            <a:pPr lvl="0"/>
            <a:r>
              <a:rPr lang="de-DE"/>
              <a:t>BITTE HEADLINE EINGEBEN.</a:t>
            </a:r>
          </a:p>
        </p:txBody>
      </p:sp>
      <p:sp>
        <p:nvSpPr>
          <p:cNvPr id="5" name="Inhaltsplatzhalter 4"/>
          <p:cNvSpPr>
            <a:spLocks noGrp="1"/>
          </p:cNvSpPr>
          <p:nvPr>
            <p:ph sz="quarter" idx="11" hasCustomPrompt="1"/>
          </p:nvPr>
        </p:nvSpPr>
        <p:spPr>
          <a:xfrm>
            <a:off x="784624" y="1429200"/>
            <a:ext cx="8036295" cy="4735663"/>
          </a:xfrm>
        </p:spPr>
        <p:txBody>
          <a:bodyPr/>
          <a:lstStyle>
            <a:lvl1pPr>
              <a:buClr>
                <a:srgbClr val="5C7824"/>
              </a:buClr>
              <a:defRPr>
                <a:latin typeface="+mj-lt"/>
              </a:defRPr>
            </a:lvl1pPr>
            <a:lvl2pPr>
              <a:buClr>
                <a:srgbClr val="5C7824"/>
              </a:buClr>
              <a:defRPr>
                <a:latin typeface="+mj-lt"/>
              </a:defRPr>
            </a:lvl2pPr>
            <a:lvl3pPr>
              <a:buClr>
                <a:srgbClr val="5C7824"/>
              </a:buClr>
              <a:defRPr>
                <a:latin typeface="+mj-lt"/>
              </a:defRPr>
            </a:lvl3pPr>
            <a:lvl4pPr>
              <a:buClr>
                <a:srgbClr val="5C7824"/>
              </a:buClr>
              <a:defRPr>
                <a:latin typeface="+mj-lt"/>
              </a:defRPr>
            </a:lvl4pPr>
          </a:lstStyle>
          <a:p>
            <a:pPr lvl="0"/>
            <a:r>
              <a:rPr lang="de-DE"/>
              <a:t>Bitte Text eingeben. Für Aufzählungszeichen bitte eine Ebene tiefer stufen.</a:t>
            </a:r>
          </a:p>
          <a:p>
            <a:pPr lvl="1"/>
            <a:r>
              <a:rPr lang="de-DE"/>
              <a:t>Zweite Ebene</a:t>
            </a:r>
          </a:p>
          <a:p>
            <a:pPr lvl="2"/>
            <a:r>
              <a:rPr lang="de-DE"/>
              <a:t>Dritte Ebene</a:t>
            </a:r>
          </a:p>
          <a:p>
            <a:pPr lvl="3"/>
            <a:r>
              <a:rPr lang="de-DE"/>
              <a:t>Vierte Ebene</a:t>
            </a:r>
          </a:p>
        </p:txBody>
      </p:sp>
      <p:sp>
        <p:nvSpPr>
          <p:cNvPr id="11" name="Datumsplatzhalter 2"/>
          <p:cNvSpPr>
            <a:spLocks noGrp="1"/>
          </p:cNvSpPr>
          <p:nvPr>
            <p:ph type="dt" sz="half" idx="2"/>
          </p:nvPr>
        </p:nvSpPr>
        <p:spPr>
          <a:xfrm>
            <a:off x="73596" y="6625927"/>
            <a:ext cx="1579457" cy="144000"/>
          </a:xfrm>
          <a:prstGeom prst="rect">
            <a:avLst/>
          </a:prstGeom>
        </p:spPr>
        <p:txBody>
          <a:bodyPr vert="horz" lIns="0" tIns="0" rIns="0" bIns="0" rtlCol="0" anchor="t"/>
          <a:lstStyle>
            <a:lvl1pPr algn="l">
              <a:defRPr sz="1000">
                <a:solidFill>
                  <a:schemeClr val="accent1"/>
                </a:solidFill>
                <a:latin typeface="Segoe UI" pitchFamily="34" charset="0"/>
              </a:defRPr>
            </a:lvl1pPr>
          </a:lstStyle>
          <a:p>
            <a:fld id="{13C9C5E6-A98F-4105-B6F4-29A6D5D80CAB}" type="datetime1">
              <a:rPr lang="de-DE" smtClean="0">
                <a:solidFill>
                  <a:srgbClr val="5C7824"/>
                </a:solidFill>
              </a:rPr>
              <a:pPr/>
              <a:t>27.06.2020</a:t>
            </a:fld>
            <a:endParaRPr lang="de-DE">
              <a:solidFill>
                <a:srgbClr val="5C7824"/>
              </a:solidFill>
            </a:endParaRPr>
          </a:p>
        </p:txBody>
      </p:sp>
      <p:sp>
        <p:nvSpPr>
          <p:cNvPr id="12" name="Fußzeilenplatzhalter 3"/>
          <p:cNvSpPr>
            <a:spLocks noGrp="1"/>
          </p:cNvSpPr>
          <p:nvPr>
            <p:ph type="ftr" sz="quarter" idx="3"/>
          </p:nvPr>
        </p:nvSpPr>
        <p:spPr>
          <a:xfrm>
            <a:off x="783983" y="6516441"/>
            <a:ext cx="5264038" cy="144000"/>
          </a:xfrm>
          <a:prstGeom prst="rect">
            <a:avLst/>
          </a:prstGeom>
        </p:spPr>
        <p:txBody>
          <a:bodyPr vert="horz" lIns="0" tIns="0" rIns="0" bIns="0" rtlCol="0" anchor="t"/>
          <a:lstStyle>
            <a:lvl1pPr algn="l">
              <a:defRPr sz="1000">
                <a:solidFill>
                  <a:schemeClr val="accent1"/>
                </a:solidFill>
                <a:latin typeface="Segoe UI" pitchFamily="34" charset="0"/>
              </a:defRPr>
            </a:lvl1pPr>
          </a:lstStyle>
          <a:p>
            <a:endParaRPr lang="de-DE">
              <a:solidFill>
                <a:srgbClr val="5C7824"/>
              </a:solidFill>
            </a:endParaRPr>
          </a:p>
        </p:txBody>
      </p:sp>
      <p:pic>
        <p:nvPicPr>
          <p:cNvPr id="10" name="Picture 2" descr="C:\Users\frank_chr1\Documents\Wikipedia\Connective Cities_Logo.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2785"/>
          <a:stretch/>
        </p:blipFill>
        <p:spPr bwMode="auto">
          <a:xfrm>
            <a:off x="6732240" y="116632"/>
            <a:ext cx="2293436" cy="864096"/>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userDrawn="1"/>
        </p:nvSpPr>
        <p:spPr bwMode="auto">
          <a:xfrm>
            <a:off x="9025676" y="3764657"/>
            <a:ext cx="118324" cy="576065"/>
          </a:xfrm>
          <a:prstGeom prst="rect">
            <a:avLst/>
          </a:prstGeom>
          <a:solidFill>
            <a:schemeClr val="accent6"/>
          </a:solidFill>
          <a:ln>
            <a:noFill/>
          </a:ln>
        </p:spPr>
        <p:txBody>
          <a:bodyPr vert="horz" lIns="0" tIns="0" rIns="0" bIns="0" rtlCol="0" anchor="ctr">
            <a:noAutofit/>
          </a:bodyPr>
          <a:lstStyle/>
          <a:p>
            <a:pPr indent="0" algn="ctr" fontAlgn="base">
              <a:lnSpc>
                <a:spcPct val="100000"/>
              </a:lnSpc>
              <a:spcBef>
                <a:spcPts val="300"/>
              </a:spcBef>
              <a:spcAft>
                <a:spcPts val="300"/>
              </a:spcAft>
              <a:buClr>
                <a:srgbClr val="6C9345"/>
              </a:buClr>
              <a:buFont typeface="Wingdings" pitchFamily="2" charset="2"/>
              <a:buNone/>
            </a:pPr>
            <a:endParaRPr lang="de-DE" sz="2000" b="0" kern="0">
              <a:latin typeface="Roboto" pitchFamily="2" charset="0"/>
              <a:ea typeface="Roboto" pitchFamily="2" charset="0"/>
            </a:endParaRPr>
          </a:p>
        </p:txBody>
      </p:sp>
      <p:sp>
        <p:nvSpPr>
          <p:cNvPr id="16" name="Foliennummernplatzhalter 3085"/>
          <p:cNvSpPr>
            <a:spLocks noGrp="1"/>
          </p:cNvSpPr>
          <p:nvPr>
            <p:ph type="sldNum" sz="quarter" idx="4"/>
          </p:nvPr>
        </p:nvSpPr>
        <p:spPr>
          <a:xfrm>
            <a:off x="8229550" y="6503119"/>
            <a:ext cx="664689" cy="144000"/>
          </a:xfrm>
        </p:spPr>
        <p:txBody>
          <a:bodyPr/>
          <a:lstStyle>
            <a:lvl1pPr>
              <a:defRPr>
                <a:solidFill>
                  <a:schemeClr val="accent6"/>
                </a:solidFill>
              </a:defRPr>
            </a:lvl1pPr>
          </a:lstStyle>
          <a:p>
            <a:fld id="{F4BFCE99-B9BB-4016-AF64-79996547DAC8}" type="slidenum">
              <a:rPr lang="de-DE" smtClean="0"/>
              <a:pPr/>
              <a:t>‹Nr.›</a:t>
            </a:fld>
            <a:endParaRPr lang="de-DE"/>
          </a:p>
        </p:txBody>
      </p:sp>
    </p:spTree>
    <p:extLst>
      <p:ext uri="{BB962C8B-B14F-4D97-AF65-F5344CB8AC3E}">
        <p14:creationId xmlns:p14="http://schemas.microsoft.com/office/powerpoint/2010/main" val="3401731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pic>
        <p:nvPicPr>
          <p:cNvPr id="6" name="Bildplatzhalter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4" t="12805" r="21440" b="-1"/>
          <a:stretch/>
        </p:blipFill>
        <p:spPr>
          <a:xfrm rot="5400000">
            <a:off x="3310760" y="1024763"/>
            <a:ext cx="5686640" cy="5979840"/>
          </a:xfrm>
          <a:custGeom>
            <a:avLst/>
            <a:gdLst>
              <a:gd name="connsiteX0" fmla="*/ 0 w 8455969"/>
              <a:gd name="connsiteY0" fmla="*/ 0 h 7561263"/>
              <a:gd name="connsiteX1" fmla="*/ 8455969 w 8455969"/>
              <a:gd name="connsiteY1" fmla="*/ 0 h 7561263"/>
              <a:gd name="connsiteX2" fmla="*/ 8455969 w 8455969"/>
              <a:gd name="connsiteY2" fmla="*/ 7561263 h 7561263"/>
              <a:gd name="connsiteX3" fmla="*/ 0 w 8455969"/>
              <a:gd name="connsiteY3" fmla="*/ 7561263 h 7561263"/>
              <a:gd name="connsiteX4" fmla="*/ 0 w 8455969"/>
              <a:gd name="connsiteY4"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0 w 8455969"/>
              <a:gd name="connsiteY4"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095971 w 8455969"/>
              <a:gd name="connsiteY4" fmla="*/ 1088967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569796 w 8455969"/>
              <a:gd name="connsiteY4" fmla="*/ 573578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569796 w 8455969"/>
              <a:gd name="connsiteY4" fmla="*/ 573578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569796 w 8455969"/>
              <a:gd name="connsiteY4" fmla="*/ 573578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470043 w 8455969"/>
              <a:gd name="connsiteY4" fmla="*/ 556953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470043 w 8455969"/>
              <a:gd name="connsiteY4" fmla="*/ 556953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844116 w 8455969"/>
              <a:gd name="connsiteY4" fmla="*/ 856211 h 7561263"/>
              <a:gd name="connsiteX5" fmla="*/ 0 w 8455969"/>
              <a:gd name="connsiteY5" fmla="*/ 0 h 7561263"/>
              <a:gd name="connsiteX0" fmla="*/ 0 w 8455969"/>
              <a:gd name="connsiteY0" fmla="*/ 0 h 7561263"/>
              <a:gd name="connsiteX1" fmla="*/ 8455969 w 8455969"/>
              <a:gd name="connsiteY1" fmla="*/ 0 h 7561263"/>
              <a:gd name="connsiteX2" fmla="*/ 8455969 w 8455969"/>
              <a:gd name="connsiteY2" fmla="*/ 7561263 h 7561263"/>
              <a:gd name="connsiteX3" fmla="*/ 7686675 w 8455969"/>
              <a:gd name="connsiteY3" fmla="*/ 7551738 h 7561263"/>
              <a:gd name="connsiteX4" fmla="*/ 1844116 w 8455969"/>
              <a:gd name="connsiteY4" fmla="*/ 856211 h 7561263"/>
              <a:gd name="connsiteX5" fmla="*/ 0 w 8455969"/>
              <a:gd name="connsiteY5" fmla="*/ 0 h 7561263"/>
              <a:gd name="connsiteX0" fmla="*/ 0 w 8455969"/>
              <a:gd name="connsiteY0" fmla="*/ 0 h 7568364"/>
              <a:gd name="connsiteX1" fmla="*/ 8455969 w 8455969"/>
              <a:gd name="connsiteY1" fmla="*/ 0 h 7568364"/>
              <a:gd name="connsiteX2" fmla="*/ 8455969 w 8455969"/>
              <a:gd name="connsiteY2" fmla="*/ 7561263 h 7568364"/>
              <a:gd name="connsiteX3" fmla="*/ 7653424 w 8455969"/>
              <a:gd name="connsiteY3" fmla="*/ 7568364 h 7568364"/>
              <a:gd name="connsiteX4" fmla="*/ 1844116 w 8455969"/>
              <a:gd name="connsiteY4" fmla="*/ 856211 h 7568364"/>
              <a:gd name="connsiteX5" fmla="*/ 0 w 8455969"/>
              <a:gd name="connsiteY5" fmla="*/ 0 h 7568364"/>
              <a:gd name="connsiteX0" fmla="*/ 0 w 8464282"/>
              <a:gd name="connsiteY0" fmla="*/ 0 h 7568364"/>
              <a:gd name="connsiteX1" fmla="*/ 8455969 w 8464282"/>
              <a:gd name="connsiteY1" fmla="*/ 0 h 7568364"/>
              <a:gd name="connsiteX2" fmla="*/ 8464282 w 8464282"/>
              <a:gd name="connsiteY2" fmla="*/ 7561263 h 7568364"/>
              <a:gd name="connsiteX3" fmla="*/ 7653424 w 8464282"/>
              <a:gd name="connsiteY3" fmla="*/ 7568364 h 7568364"/>
              <a:gd name="connsiteX4" fmla="*/ 1844116 w 8464282"/>
              <a:gd name="connsiteY4" fmla="*/ 856211 h 7568364"/>
              <a:gd name="connsiteX5" fmla="*/ 0 w 8464282"/>
              <a:gd name="connsiteY5" fmla="*/ 0 h 7568364"/>
              <a:gd name="connsiteX0" fmla="*/ 0 w 8464282"/>
              <a:gd name="connsiteY0" fmla="*/ 0 h 7577888"/>
              <a:gd name="connsiteX1" fmla="*/ 8455969 w 8464282"/>
              <a:gd name="connsiteY1" fmla="*/ 0 h 7577888"/>
              <a:gd name="connsiteX2" fmla="*/ 8464282 w 8464282"/>
              <a:gd name="connsiteY2" fmla="*/ 7577888 h 7577888"/>
              <a:gd name="connsiteX3" fmla="*/ 7653424 w 8464282"/>
              <a:gd name="connsiteY3" fmla="*/ 7568364 h 7577888"/>
              <a:gd name="connsiteX4" fmla="*/ 1844116 w 8464282"/>
              <a:gd name="connsiteY4" fmla="*/ 856211 h 7577888"/>
              <a:gd name="connsiteX5" fmla="*/ 0 w 8464282"/>
              <a:gd name="connsiteY5" fmla="*/ 0 h 7577888"/>
              <a:gd name="connsiteX0" fmla="*/ 0 w 8464282"/>
              <a:gd name="connsiteY0" fmla="*/ 0 h 7577888"/>
              <a:gd name="connsiteX1" fmla="*/ 8455969 w 8464282"/>
              <a:gd name="connsiteY1" fmla="*/ 0 h 7577888"/>
              <a:gd name="connsiteX2" fmla="*/ 8464282 w 8464282"/>
              <a:gd name="connsiteY2" fmla="*/ 7577888 h 7577888"/>
              <a:gd name="connsiteX3" fmla="*/ 7661737 w 8464282"/>
              <a:gd name="connsiteY3" fmla="*/ 7576676 h 7577888"/>
              <a:gd name="connsiteX4" fmla="*/ 1844116 w 8464282"/>
              <a:gd name="connsiteY4" fmla="*/ 856211 h 7577888"/>
              <a:gd name="connsiteX5" fmla="*/ 0 w 8464282"/>
              <a:gd name="connsiteY5" fmla="*/ 0 h 7577888"/>
              <a:gd name="connsiteX0" fmla="*/ 0 w 8464282"/>
              <a:gd name="connsiteY0" fmla="*/ 0 h 7577888"/>
              <a:gd name="connsiteX1" fmla="*/ 8464282 w 8464282"/>
              <a:gd name="connsiteY1" fmla="*/ 0 h 7577888"/>
              <a:gd name="connsiteX2" fmla="*/ 8464282 w 8464282"/>
              <a:gd name="connsiteY2" fmla="*/ 7577888 h 7577888"/>
              <a:gd name="connsiteX3" fmla="*/ 7661737 w 8464282"/>
              <a:gd name="connsiteY3" fmla="*/ 7576676 h 7577888"/>
              <a:gd name="connsiteX4" fmla="*/ 1844116 w 8464282"/>
              <a:gd name="connsiteY4" fmla="*/ 856211 h 7577888"/>
              <a:gd name="connsiteX5" fmla="*/ 0 w 8464282"/>
              <a:gd name="connsiteY5" fmla="*/ 0 h 7577888"/>
              <a:gd name="connsiteX0" fmla="*/ 0 w 8464282"/>
              <a:gd name="connsiteY0" fmla="*/ 0 h 7618239"/>
              <a:gd name="connsiteX1" fmla="*/ 8464282 w 8464282"/>
              <a:gd name="connsiteY1" fmla="*/ 0 h 7618239"/>
              <a:gd name="connsiteX2" fmla="*/ 8464282 w 8464282"/>
              <a:gd name="connsiteY2" fmla="*/ 7577888 h 7618239"/>
              <a:gd name="connsiteX3" fmla="*/ 7703301 w 8464282"/>
              <a:gd name="connsiteY3" fmla="*/ 7618239 h 7618239"/>
              <a:gd name="connsiteX4" fmla="*/ 1844116 w 8464282"/>
              <a:gd name="connsiteY4" fmla="*/ 856211 h 7618239"/>
              <a:gd name="connsiteX5" fmla="*/ 0 w 8464282"/>
              <a:gd name="connsiteY5" fmla="*/ 0 h 7618239"/>
              <a:gd name="connsiteX0" fmla="*/ 0 w 8464282"/>
              <a:gd name="connsiteY0" fmla="*/ 0 h 7627764"/>
              <a:gd name="connsiteX1" fmla="*/ 8464282 w 8464282"/>
              <a:gd name="connsiteY1" fmla="*/ 0 h 7627764"/>
              <a:gd name="connsiteX2" fmla="*/ 8464282 w 8464282"/>
              <a:gd name="connsiteY2" fmla="*/ 7627764 h 7627764"/>
              <a:gd name="connsiteX3" fmla="*/ 7703301 w 8464282"/>
              <a:gd name="connsiteY3" fmla="*/ 7618239 h 7627764"/>
              <a:gd name="connsiteX4" fmla="*/ 1844116 w 8464282"/>
              <a:gd name="connsiteY4" fmla="*/ 856211 h 7627764"/>
              <a:gd name="connsiteX5" fmla="*/ 0 w 8464282"/>
              <a:gd name="connsiteY5" fmla="*/ 0 h 7627764"/>
              <a:gd name="connsiteX0" fmla="*/ 0 w 8464282"/>
              <a:gd name="connsiteY0" fmla="*/ 0 h 7627764"/>
              <a:gd name="connsiteX1" fmla="*/ 8464282 w 8464282"/>
              <a:gd name="connsiteY1" fmla="*/ 0 h 7627764"/>
              <a:gd name="connsiteX2" fmla="*/ 8464282 w 8464282"/>
              <a:gd name="connsiteY2" fmla="*/ 7627764 h 7627764"/>
              <a:gd name="connsiteX3" fmla="*/ 7719927 w 8464282"/>
              <a:gd name="connsiteY3" fmla="*/ 7626552 h 7627764"/>
              <a:gd name="connsiteX4" fmla="*/ 1844116 w 8464282"/>
              <a:gd name="connsiteY4" fmla="*/ 856211 h 7627764"/>
              <a:gd name="connsiteX5" fmla="*/ 0 w 8464282"/>
              <a:gd name="connsiteY5" fmla="*/ 0 h 762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4282" h="7627764">
                <a:moveTo>
                  <a:pt x="0" y="0"/>
                </a:moveTo>
                <a:lnTo>
                  <a:pt x="8464282" y="0"/>
                </a:lnTo>
                <a:lnTo>
                  <a:pt x="8464282" y="7627764"/>
                </a:lnTo>
                <a:lnTo>
                  <a:pt x="7719927" y="7626552"/>
                </a:lnTo>
                <a:lnTo>
                  <a:pt x="1844116" y="856211"/>
                </a:lnTo>
                <a:cubicBezTo>
                  <a:pt x="1063157" y="33251"/>
                  <a:pt x="149193" y="16626"/>
                  <a:pt x="0" y="0"/>
                </a:cubicBezTo>
                <a:close/>
              </a:path>
            </a:pathLst>
          </a:custGeom>
        </p:spPr>
      </p:pic>
      <p:sp>
        <p:nvSpPr>
          <p:cNvPr id="7" name="Rectangle 2"/>
          <p:cNvSpPr>
            <a:spLocks noGrp="1" noChangeArrowheads="1"/>
          </p:cNvSpPr>
          <p:nvPr>
            <p:ph type="title" hasCustomPrompt="1"/>
          </p:nvPr>
        </p:nvSpPr>
        <p:spPr bwMode="auto">
          <a:xfrm>
            <a:off x="783982" y="532800"/>
            <a:ext cx="8034584" cy="37592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a:defRPr lang="de-DE" b="0" dirty="0" smtClean="0">
                <a:latin typeface="+mj-lt"/>
              </a:defRPr>
            </a:lvl1pPr>
          </a:lstStyle>
          <a:p>
            <a:pPr lvl="0"/>
            <a:r>
              <a:rPr lang="de-DE"/>
              <a:t>BITTE HEADLINE EINGEBEN.</a:t>
            </a:r>
          </a:p>
        </p:txBody>
      </p:sp>
      <p:sp>
        <p:nvSpPr>
          <p:cNvPr id="8" name="Ellipse 7"/>
          <p:cNvSpPr/>
          <p:nvPr userDrawn="1"/>
        </p:nvSpPr>
        <p:spPr bwMode="auto">
          <a:xfrm>
            <a:off x="8661858" y="6478736"/>
            <a:ext cx="216024" cy="216024"/>
          </a:xfrm>
          <a:prstGeom prst="ellipse">
            <a:avLst/>
          </a:prstGeom>
          <a:solidFill>
            <a:schemeClr val="accent5">
              <a:lumMod val="25000"/>
            </a:schemeClr>
          </a:solidFill>
          <a:ln>
            <a:noFill/>
          </a:ln>
        </p:spPr>
        <p:txBody>
          <a:bodyPr vert="horz" lIns="0" tIns="0" rIns="0" bIns="0" rtlCol="0" anchor="ctr">
            <a:noAutofit/>
          </a:bodyPr>
          <a:lstStyle/>
          <a:p>
            <a:pPr indent="0" algn="ctr" fontAlgn="base">
              <a:lnSpc>
                <a:spcPct val="100000"/>
              </a:lnSpc>
              <a:spcBef>
                <a:spcPts val="300"/>
              </a:spcBef>
              <a:spcAft>
                <a:spcPts val="300"/>
              </a:spcAft>
              <a:buClr>
                <a:srgbClr val="6C9345"/>
              </a:buClr>
              <a:buFont typeface="Wingdings" pitchFamily="2" charset="2"/>
              <a:buNone/>
            </a:pPr>
            <a:endParaRPr lang="de-DE" sz="2000" b="0" kern="0">
              <a:latin typeface="Roboto" pitchFamily="2" charset="0"/>
              <a:ea typeface="Roboto" pitchFamily="2" charset="0"/>
            </a:endParaRPr>
          </a:p>
        </p:txBody>
      </p:sp>
      <p:sp>
        <p:nvSpPr>
          <p:cNvPr id="9" name="Foliennummernplatzhalter 3085"/>
          <p:cNvSpPr>
            <a:spLocks noGrp="1"/>
          </p:cNvSpPr>
          <p:nvPr>
            <p:ph type="sldNum" sz="quarter" idx="4"/>
          </p:nvPr>
        </p:nvSpPr>
        <p:spPr>
          <a:xfrm>
            <a:off x="8229550" y="6503119"/>
            <a:ext cx="664689" cy="144000"/>
          </a:xfrm>
        </p:spPr>
        <p:txBody>
          <a:bodyPr/>
          <a:lstStyle>
            <a:lvl1pPr>
              <a:defRPr>
                <a:solidFill>
                  <a:schemeClr val="accent6"/>
                </a:solidFill>
              </a:defRPr>
            </a:lvl1pPr>
          </a:lstStyle>
          <a:p>
            <a:fld id="{F4BFCE99-B9BB-4016-AF64-79996547DAC8}" type="slidenum">
              <a:rPr lang="de-DE" smtClean="0"/>
              <a:pPr/>
              <a:t>‹Nr.›</a:t>
            </a:fld>
            <a:endParaRPr lang="de-DE"/>
          </a:p>
        </p:txBody>
      </p:sp>
    </p:spTree>
    <p:extLst>
      <p:ext uri="{BB962C8B-B14F-4D97-AF65-F5344CB8AC3E}">
        <p14:creationId xmlns:p14="http://schemas.microsoft.com/office/powerpoint/2010/main" val="9474474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5" name="Titelplatzhalter 4"/>
          <p:cNvSpPr>
            <a:spLocks noGrp="1"/>
          </p:cNvSpPr>
          <p:nvPr>
            <p:ph type="title"/>
          </p:nvPr>
        </p:nvSpPr>
        <p:spPr bwMode="invGray">
          <a:xfrm>
            <a:off x="784625" y="684960"/>
            <a:ext cx="8034584" cy="881596"/>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lvl="0"/>
            <a:r>
              <a:rPr lang="de-DE"/>
              <a:t>Bitte Headline eingeben. Calibri 32pt maximal zweizeilig.</a:t>
            </a:r>
          </a:p>
        </p:txBody>
      </p:sp>
      <p:sp>
        <p:nvSpPr>
          <p:cNvPr id="2" name="Textplatzhalter 1"/>
          <p:cNvSpPr>
            <a:spLocks noGrp="1"/>
          </p:cNvSpPr>
          <p:nvPr>
            <p:ph type="body" idx="1"/>
          </p:nvPr>
        </p:nvSpPr>
        <p:spPr>
          <a:xfrm>
            <a:off x="783983" y="1566555"/>
            <a:ext cx="8034584" cy="4735663"/>
          </a:xfrm>
          <a:prstGeom prst="rect">
            <a:avLst/>
          </a:prstGeom>
        </p:spPr>
        <p:txBody>
          <a:bodyPr vert="horz" lIns="0" tIns="0" rIns="0" bIns="0" rtlCol="0">
            <a:noAutofit/>
          </a:bodyPr>
          <a:lstStyle/>
          <a:p>
            <a:pPr lvl="0"/>
            <a:r>
              <a:rPr lang="de-DE"/>
              <a:t>Bitte Text eingeben. Für Aufzählungszeichen bitte eine Ebene tiefer stufen.</a:t>
            </a:r>
          </a:p>
          <a:p>
            <a:pPr lvl="1"/>
            <a:r>
              <a:rPr lang="de-DE"/>
              <a:t>Zweite Ebene</a:t>
            </a:r>
          </a:p>
          <a:p>
            <a:pPr lvl="2"/>
            <a:r>
              <a:rPr lang="de-DE"/>
              <a:t>Dritte Ebene</a:t>
            </a:r>
          </a:p>
          <a:p>
            <a:pPr lvl="3"/>
            <a:r>
              <a:rPr lang="de-DE"/>
              <a:t>Vierte Ebene</a:t>
            </a:r>
          </a:p>
        </p:txBody>
      </p:sp>
      <p:sp>
        <p:nvSpPr>
          <p:cNvPr id="3" name="Datumsplatzhalter 2"/>
          <p:cNvSpPr>
            <a:spLocks noGrp="1"/>
          </p:cNvSpPr>
          <p:nvPr>
            <p:ph type="dt" sz="half" idx="2"/>
          </p:nvPr>
        </p:nvSpPr>
        <p:spPr>
          <a:xfrm>
            <a:off x="6494507" y="6516441"/>
            <a:ext cx="1579457" cy="144000"/>
          </a:xfrm>
          <a:prstGeom prst="rect">
            <a:avLst/>
          </a:prstGeom>
        </p:spPr>
        <p:txBody>
          <a:bodyPr vert="horz" lIns="0" tIns="0" rIns="0" bIns="0" rtlCol="0" anchor="t"/>
          <a:lstStyle>
            <a:lvl1pPr algn="r">
              <a:defRPr sz="1000">
                <a:solidFill>
                  <a:schemeClr val="accent1"/>
                </a:solidFill>
                <a:latin typeface="Segoe UI" pitchFamily="34" charset="0"/>
              </a:defRPr>
            </a:lvl1pPr>
          </a:lstStyle>
          <a:p>
            <a:pPr defTabSz="914239"/>
            <a:fld id="{13C9C5E6-A98F-4105-B6F4-29A6D5D80CAB}" type="datetime1">
              <a:rPr lang="de-DE" smtClean="0">
                <a:solidFill>
                  <a:srgbClr val="5C7824"/>
                </a:solidFill>
              </a:rPr>
              <a:pPr defTabSz="914239"/>
              <a:t>27.06.2020</a:t>
            </a:fld>
            <a:endParaRPr lang="de-DE">
              <a:solidFill>
                <a:srgbClr val="5C7824"/>
              </a:solidFill>
            </a:endParaRPr>
          </a:p>
        </p:txBody>
      </p:sp>
      <p:sp>
        <p:nvSpPr>
          <p:cNvPr id="4" name="Fußzeilenplatzhalter 3"/>
          <p:cNvSpPr>
            <a:spLocks noGrp="1"/>
          </p:cNvSpPr>
          <p:nvPr>
            <p:ph type="ftr" sz="quarter" idx="3"/>
          </p:nvPr>
        </p:nvSpPr>
        <p:spPr>
          <a:xfrm>
            <a:off x="783983" y="6516441"/>
            <a:ext cx="5264038" cy="144000"/>
          </a:xfrm>
          <a:prstGeom prst="rect">
            <a:avLst/>
          </a:prstGeom>
        </p:spPr>
        <p:txBody>
          <a:bodyPr vert="horz" lIns="0" tIns="0" rIns="0" bIns="0" rtlCol="0" anchor="t"/>
          <a:lstStyle>
            <a:lvl1pPr algn="l">
              <a:defRPr sz="1000">
                <a:solidFill>
                  <a:schemeClr val="accent1"/>
                </a:solidFill>
                <a:latin typeface="Segoe UI" pitchFamily="34" charset="0"/>
              </a:defRPr>
            </a:lvl1pPr>
          </a:lstStyle>
          <a:p>
            <a:pPr defTabSz="914239"/>
            <a:endParaRPr lang="de-DE">
              <a:solidFill>
                <a:srgbClr val="5C7824"/>
              </a:solidFill>
            </a:endParaRPr>
          </a:p>
        </p:txBody>
      </p:sp>
      <p:sp>
        <p:nvSpPr>
          <p:cNvPr id="6" name="Foliennummernplatzhalter 5"/>
          <p:cNvSpPr>
            <a:spLocks noGrp="1"/>
          </p:cNvSpPr>
          <p:nvPr>
            <p:ph type="sldNum" sz="quarter" idx="4"/>
          </p:nvPr>
        </p:nvSpPr>
        <p:spPr>
          <a:xfrm>
            <a:off x="8153878" y="6516441"/>
            <a:ext cx="664689" cy="144000"/>
          </a:xfrm>
          <a:prstGeom prst="rect">
            <a:avLst/>
          </a:prstGeom>
        </p:spPr>
        <p:txBody>
          <a:bodyPr vert="horz" lIns="0" tIns="0" rIns="0" bIns="0" rtlCol="0" anchor="t"/>
          <a:lstStyle>
            <a:lvl1pPr algn="r">
              <a:defRPr sz="1000">
                <a:solidFill>
                  <a:schemeClr val="accent1"/>
                </a:solidFill>
                <a:latin typeface="Segoe UI" pitchFamily="34" charset="0"/>
              </a:defRPr>
            </a:lvl1pPr>
          </a:lstStyle>
          <a:p>
            <a:pPr defTabSz="914239"/>
            <a:fld id="{EE63F236-F3EB-4FE5-97B3-C48C4425DFB3}" type="slidenum">
              <a:rPr lang="de-DE" smtClean="0">
                <a:solidFill>
                  <a:srgbClr val="5C7824"/>
                </a:solidFill>
              </a:rPr>
              <a:pPr defTabSz="914239"/>
              <a:t>‹Nr.›</a:t>
            </a:fld>
            <a:endParaRPr lang="de-DE">
              <a:solidFill>
                <a:srgbClr val="5C7824"/>
              </a:solidFill>
            </a:endParaRPr>
          </a:p>
        </p:txBody>
      </p:sp>
    </p:spTree>
    <p:extLst>
      <p:ext uri="{BB962C8B-B14F-4D97-AF65-F5344CB8AC3E}">
        <p14:creationId xmlns:p14="http://schemas.microsoft.com/office/powerpoint/2010/main" val="3656262702"/>
      </p:ext>
    </p:extLst>
  </p:cSld>
  <p:clrMap bg1="lt1" tx1="dk1" bg2="lt2" tx2="dk2" accent1="accent1" accent2="accent2" accent3="accent3" accent4="accent4" accent5="accent5" accent6="accent6" hlink="hlink" folHlink="folHlink"/>
  <p:sldLayoutIdLst>
    <p:sldLayoutId id="2147483662" r:id="rId1"/>
    <p:sldLayoutId id="2147483665" r:id="rId2"/>
    <p:sldLayoutId id="2147483666" r:id="rId3"/>
  </p:sldLayoutIdLst>
  <p:hf sldNum="0" hdr="0" ftr="0" dt="0"/>
  <p:txStyles>
    <p:titleStyle>
      <a:lvl1pPr algn="l" rtl="0" eaLnBrk="1" fontAlgn="base" hangingPunct="1">
        <a:lnSpc>
          <a:spcPct val="90000"/>
        </a:lnSpc>
        <a:spcBef>
          <a:spcPct val="0"/>
        </a:spcBef>
        <a:spcAft>
          <a:spcPct val="0"/>
        </a:spcAft>
        <a:defRPr lang="de-DE" sz="2800" b="1" baseline="0" smtClean="0">
          <a:solidFill>
            <a:schemeClr val="tx1"/>
          </a:solidFill>
          <a:latin typeface="Calibri" panose="020F0502020204030204" pitchFamily="34" charset="0"/>
          <a:ea typeface="Calibri" panose="020F0502020204030204" pitchFamily="34" charset="0"/>
          <a:cs typeface="+mj-cs"/>
        </a:defRPr>
      </a:lvl1pPr>
      <a:lvl2pPr algn="l" rtl="0" eaLnBrk="1" fontAlgn="base" hangingPunct="1">
        <a:spcBef>
          <a:spcPct val="0"/>
        </a:spcBef>
        <a:spcAft>
          <a:spcPct val="0"/>
        </a:spcAft>
        <a:defRPr sz="2300" b="1">
          <a:solidFill>
            <a:srgbClr val="5B6661"/>
          </a:solidFill>
          <a:latin typeface="Arial" charset="0"/>
        </a:defRPr>
      </a:lvl2pPr>
      <a:lvl3pPr algn="l" rtl="0" eaLnBrk="1" fontAlgn="base" hangingPunct="1">
        <a:spcBef>
          <a:spcPct val="0"/>
        </a:spcBef>
        <a:spcAft>
          <a:spcPct val="0"/>
        </a:spcAft>
        <a:defRPr sz="2300" b="1">
          <a:solidFill>
            <a:srgbClr val="5B6661"/>
          </a:solidFill>
          <a:latin typeface="Arial" charset="0"/>
        </a:defRPr>
      </a:lvl3pPr>
      <a:lvl4pPr algn="l" rtl="0" eaLnBrk="1" fontAlgn="base" hangingPunct="1">
        <a:spcBef>
          <a:spcPct val="0"/>
        </a:spcBef>
        <a:spcAft>
          <a:spcPct val="0"/>
        </a:spcAft>
        <a:defRPr sz="2300" b="1">
          <a:solidFill>
            <a:srgbClr val="5B6661"/>
          </a:solidFill>
          <a:latin typeface="Arial" charset="0"/>
        </a:defRPr>
      </a:lvl4pPr>
      <a:lvl5pPr algn="l" rtl="0" eaLnBrk="1" fontAlgn="base" hangingPunct="1">
        <a:spcBef>
          <a:spcPct val="0"/>
        </a:spcBef>
        <a:spcAft>
          <a:spcPct val="0"/>
        </a:spcAft>
        <a:defRPr sz="2300" b="1">
          <a:solidFill>
            <a:srgbClr val="5B6661"/>
          </a:solidFill>
          <a:latin typeface="Arial" charset="0"/>
        </a:defRPr>
      </a:lvl5pPr>
      <a:lvl6pPr marL="436284" algn="l" rtl="0" eaLnBrk="1" fontAlgn="base" hangingPunct="1">
        <a:spcBef>
          <a:spcPct val="0"/>
        </a:spcBef>
        <a:spcAft>
          <a:spcPct val="0"/>
        </a:spcAft>
        <a:defRPr sz="2300" b="1">
          <a:solidFill>
            <a:srgbClr val="5B6661"/>
          </a:solidFill>
          <a:latin typeface="Arial" charset="0"/>
        </a:defRPr>
      </a:lvl6pPr>
      <a:lvl7pPr marL="872568" algn="l" rtl="0" eaLnBrk="1" fontAlgn="base" hangingPunct="1">
        <a:spcBef>
          <a:spcPct val="0"/>
        </a:spcBef>
        <a:spcAft>
          <a:spcPct val="0"/>
        </a:spcAft>
        <a:defRPr sz="2300" b="1">
          <a:solidFill>
            <a:srgbClr val="5B6661"/>
          </a:solidFill>
          <a:latin typeface="Arial" charset="0"/>
        </a:defRPr>
      </a:lvl7pPr>
      <a:lvl8pPr marL="1308852" algn="l" rtl="0" eaLnBrk="1" fontAlgn="base" hangingPunct="1">
        <a:spcBef>
          <a:spcPct val="0"/>
        </a:spcBef>
        <a:spcAft>
          <a:spcPct val="0"/>
        </a:spcAft>
        <a:defRPr sz="2300" b="1">
          <a:solidFill>
            <a:srgbClr val="5B6661"/>
          </a:solidFill>
          <a:latin typeface="Arial" charset="0"/>
        </a:defRPr>
      </a:lvl8pPr>
      <a:lvl9pPr marL="1745137" algn="l" rtl="0" eaLnBrk="1" fontAlgn="base" hangingPunct="1">
        <a:spcBef>
          <a:spcPct val="0"/>
        </a:spcBef>
        <a:spcAft>
          <a:spcPct val="0"/>
        </a:spcAft>
        <a:defRPr sz="2300" b="1">
          <a:solidFill>
            <a:srgbClr val="5B6661"/>
          </a:solidFill>
          <a:latin typeface="Arial" charset="0"/>
        </a:defRPr>
      </a:lvl9pPr>
    </p:titleStyle>
    <p:bodyStyle>
      <a:lvl1pPr marL="0" indent="0" algn="l" rtl="0" eaLnBrk="1" fontAlgn="base" hangingPunct="1">
        <a:lnSpc>
          <a:spcPct val="100000"/>
        </a:lnSpc>
        <a:spcBef>
          <a:spcPts val="263"/>
        </a:spcBef>
        <a:spcAft>
          <a:spcPts val="526"/>
        </a:spcAft>
        <a:buClr>
          <a:schemeClr val="accent6">
            <a:lumMod val="50000"/>
          </a:schemeClr>
        </a:buClr>
        <a:buFont typeface="Wingdings" pitchFamily="2" charset="2"/>
        <a:buNone/>
        <a:defRPr lang="de-DE" sz="2100" b="0" kern="0" dirty="0" smtClean="0">
          <a:solidFill>
            <a:schemeClr val="tx1"/>
          </a:solidFill>
          <a:latin typeface="Calibri" panose="020F0502020204030204" pitchFamily="34" charset="0"/>
          <a:ea typeface="Calibri" panose="020F0502020204030204" pitchFamily="34" charset="0"/>
          <a:cs typeface="+mn-cs"/>
        </a:defRPr>
      </a:lvl1pPr>
      <a:lvl2pPr marL="257649" marR="0" indent="-257649" algn="l" defTabSz="872568" rtl="0" eaLnBrk="1" fontAlgn="base" latinLnBrk="0" hangingPunct="1">
        <a:lnSpc>
          <a:spcPct val="100000"/>
        </a:lnSpc>
        <a:spcBef>
          <a:spcPts val="263"/>
        </a:spcBef>
        <a:spcAft>
          <a:spcPts val="526"/>
        </a:spcAft>
        <a:buClr>
          <a:schemeClr val="accent6">
            <a:lumMod val="50000"/>
          </a:schemeClr>
        </a:buClr>
        <a:buSzPct val="120000"/>
        <a:buFont typeface="Arial" pitchFamily="34" charset="0"/>
        <a:buChar char="●"/>
        <a:tabLst/>
        <a:defRPr lang="de-DE" sz="2100" b="0" dirty="0" smtClean="0">
          <a:solidFill>
            <a:schemeClr val="tx1"/>
          </a:solidFill>
          <a:latin typeface="Calibri" panose="020F0502020204030204" pitchFamily="34" charset="0"/>
          <a:ea typeface="Calibri" panose="020F0502020204030204" pitchFamily="34" charset="0"/>
          <a:cs typeface="+mn-cs"/>
        </a:defRPr>
      </a:lvl2pPr>
      <a:lvl3pPr marL="515296" indent="-257529" algn="l" rtl="0" eaLnBrk="1" fontAlgn="base" hangingPunct="1">
        <a:lnSpc>
          <a:spcPct val="100000"/>
        </a:lnSpc>
        <a:spcBef>
          <a:spcPts val="263"/>
        </a:spcBef>
        <a:spcAft>
          <a:spcPts val="526"/>
        </a:spcAft>
        <a:buClr>
          <a:schemeClr val="accent6">
            <a:lumMod val="50000"/>
          </a:schemeClr>
        </a:buClr>
        <a:buSzPct val="100000"/>
        <a:buFont typeface="Symbol" pitchFamily="18" charset="2"/>
        <a:buChar char="-"/>
        <a:defRPr lang="de-DE" sz="1600" dirty="0" smtClean="0">
          <a:solidFill>
            <a:schemeClr val="tx1"/>
          </a:solidFill>
          <a:latin typeface="Calibri" panose="020F0502020204030204" pitchFamily="34" charset="0"/>
          <a:ea typeface="Calibri" panose="020F0502020204030204" pitchFamily="34" charset="0"/>
        </a:defRPr>
      </a:lvl3pPr>
      <a:lvl4pPr marL="772587" indent="-257649" algn="l" rtl="0" eaLnBrk="1" fontAlgn="base" hangingPunct="1">
        <a:lnSpc>
          <a:spcPct val="100000"/>
        </a:lnSpc>
        <a:spcBef>
          <a:spcPts val="263"/>
        </a:spcBef>
        <a:spcAft>
          <a:spcPts val="526"/>
        </a:spcAft>
        <a:buClr>
          <a:schemeClr val="accent6">
            <a:lumMod val="50000"/>
          </a:schemeClr>
        </a:buClr>
        <a:buFont typeface="Arial" pitchFamily="34" charset="0"/>
        <a:buChar char="●"/>
        <a:defRPr lang="de-DE" sz="1400" dirty="0" smtClean="0">
          <a:solidFill>
            <a:schemeClr val="tx1"/>
          </a:solidFill>
          <a:latin typeface="Calibri" panose="020F0502020204030204" pitchFamily="34" charset="0"/>
          <a:ea typeface="Calibri" panose="020F0502020204030204" pitchFamily="34" charset="0"/>
        </a:defRPr>
      </a:lvl4pPr>
      <a:lvl5pPr marL="1963279" indent="-218142" algn="l" rtl="0" eaLnBrk="1" fontAlgn="base" hangingPunct="1">
        <a:spcBef>
          <a:spcPts val="571"/>
        </a:spcBef>
        <a:spcAft>
          <a:spcPct val="0"/>
        </a:spcAft>
        <a:buChar char="»"/>
        <a:defRPr lang="de-DE" sz="1500" dirty="0">
          <a:solidFill>
            <a:schemeClr val="tx1"/>
          </a:solidFill>
          <a:latin typeface="HelveticaNeueLT Com 55 Roman" pitchFamily="34" charset="0"/>
        </a:defRPr>
      </a:lvl5pPr>
      <a:lvl6pPr marL="2399563" indent="-218142" algn="l" rtl="0" eaLnBrk="1" fontAlgn="base" hangingPunct="1">
        <a:spcBef>
          <a:spcPct val="20000"/>
        </a:spcBef>
        <a:spcAft>
          <a:spcPct val="0"/>
        </a:spcAft>
        <a:buChar char="»"/>
        <a:defRPr>
          <a:solidFill>
            <a:srgbClr val="333333"/>
          </a:solidFill>
          <a:latin typeface="+mn-lt"/>
        </a:defRPr>
      </a:lvl6pPr>
      <a:lvl7pPr marL="2835847" indent="-218142" algn="l" rtl="0" eaLnBrk="1" fontAlgn="base" hangingPunct="1">
        <a:spcBef>
          <a:spcPct val="20000"/>
        </a:spcBef>
        <a:spcAft>
          <a:spcPct val="0"/>
        </a:spcAft>
        <a:buChar char="»"/>
        <a:defRPr>
          <a:solidFill>
            <a:srgbClr val="333333"/>
          </a:solidFill>
          <a:latin typeface="+mn-lt"/>
        </a:defRPr>
      </a:lvl7pPr>
      <a:lvl8pPr marL="3272131" indent="-218142" algn="l" rtl="0" eaLnBrk="1" fontAlgn="base" hangingPunct="1">
        <a:spcBef>
          <a:spcPct val="20000"/>
        </a:spcBef>
        <a:spcAft>
          <a:spcPct val="0"/>
        </a:spcAft>
        <a:buChar char="»"/>
        <a:defRPr>
          <a:solidFill>
            <a:srgbClr val="333333"/>
          </a:solidFill>
          <a:latin typeface="+mn-lt"/>
        </a:defRPr>
      </a:lvl8pPr>
      <a:lvl9pPr marL="3708415" indent="-218142" algn="l" rtl="0" eaLnBrk="1" fontAlgn="base" hangingPunct="1">
        <a:spcBef>
          <a:spcPct val="20000"/>
        </a:spcBef>
        <a:spcAft>
          <a:spcPct val="0"/>
        </a:spcAft>
        <a:buChar char="»"/>
        <a:defRPr>
          <a:solidFill>
            <a:srgbClr val="333333"/>
          </a:solidFill>
          <a:latin typeface="+mn-lt"/>
        </a:defRPr>
      </a:lvl9pPr>
    </p:bodyStyle>
    <p:otherStyle>
      <a:defPPr>
        <a:defRPr lang="de-DE"/>
      </a:defPPr>
      <a:lvl1pPr marL="0" algn="l" defTabSz="872568" rtl="0" eaLnBrk="1" latinLnBrk="0" hangingPunct="1">
        <a:defRPr sz="1800" kern="1200">
          <a:solidFill>
            <a:schemeClr val="tx1"/>
          </a:solidFill>
          <a:latin typeface="+mn-lt"/>
          <a:ea typeface="+mn-ea"/>
          <a:cs typeface="+mn-cs"/>
        </a:defRPr>
      </a:lvl1pPr>
      <a:lvl2pPr marL="436284" algn="l" defTabSz="872568" rtl="0" eaLnBrk="1" latinLnBrk="0" hangingPunct="1">
        <a:defRPr sz="1800" kern="1200">
          <a:solidFill>
            <a:schemeClr val="tx1"/>
          </a:solidFill>
          <a:latin typeface="+mn-lt"/>
          <a:ea typeface="+mn-ea"/>
          <a:cs typeface="+mn-cs"/>
        </a:defRPr>
      </a:lvl2pPr>
      <a:lvl3pPr marL="872568" algn="l" defTabSz="872568" rtl="0" eaLnBrk="1" latinLnBrk="0" hangingPunct="1">
        <a:defRPr sz="1800" kern="1200">
          <a:solidFill>
            <a:schemeClr val="tx1"/>
          </a:solidFill>
          <a:latin typeface="+mn-lt"/>
          <a:ea typeface="+mn-ea"/>
          <a:cs typeface="+mn-cs"/>
        </a:defRPr>
      </a:lvl3pPr>
      <a:lvl4pPr marL="1308852" algn="l" defTabSz="872568" rtl="0" eaLnBrk="1" latinLnBrk="0" hangingPunct="1">
        <a:defRPr sz="1800" kern="1200">
          <a:solidFill>
            <a:schemeClr val="tx1"/>
          </a:solidFill>
          <a:latin typeface="+mn-lt"/>
          <a:ea typeface="+mn-ea"/>
          <a:cs typeface="+mn-cs"/>
        </a:defRPr>
      </a:lvl4pPr>
      <a:lvl5pPr marL="1745137" algn="l" defTabSz="872568" rtl="0" eaLnBrk="1" latinLnBrk="0" hangingPunct="1">
        <a:defRPr sz="1800" kern="1200">
          <a:solidFill>
            <a:schemeClr val="tx1"/>
          </a:solidFill>
          <a:latin typeface="+mn-lt"/>
          <a:ea typeface="+mn-ea"/>
          <a:cs typeface="+mn-cs"/>
        </a:defRPr>
      </a:lvl5pPr>
      <a:lvl6pPr marL="2181421" algn="l" defTabSz="872568" rtl="0" eaLnBrk="1" latinLnBrk="0" hangingPunct="1">
        <a:defRPr sz="1800" kern="1200">
          <a:solidFill>
            <a:schemeClr val="tx1"/>
          </a:solidFill>
          <a:latin typeface="+mn-lt"/>
          <a:ea typeface="+mn-ea"/>
          <a:cs typeface="+mn-cs"/>
        </a:defRPr>
      </a:lvl6pPr>
      <a:lvl7pPr marL="2617705" algn="l" defTabSz="872568" rtl="0" eaLnBrk="1" latinLnBrk="0" hangingPunct="1">
        <a:defRPr sz="1800" kern="1200">
          <a:solidFill>
            <a:schemeClr val="tx1"/>
          </a:solidFill>
          <a:latin typeface="+mn-lt"/>
          <a:ea typeface="+mn-ea"/>
          <a:cs typeface="+mn-cs"/>
        </a:defRPr>
      </a:lvl7pPr>
      <a:lvl8pPr marL="3053990" algn="l" defTabSz="872568" rtl="0" eaLnBrk="1" latinLnBrk="0" hangingPunct="1">
        <a:defRPr sz="1800" kern="1200">
          <a:solidFill>
            <a:schemeClr val="tx1"/>
          </a:solidFill>
          <a:latin typeface="+mn-lt"/>
          <a:ea typeface="+mn-ea"/>
          <a:cs typeface="+mn-cs"/>
        </a:defRPr>
      </a:lvl8pPr>
      <a:lvl9pPr marL="3490274" algn="l" defTabSz="8725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B22186-6A85-408D-8F88-C7A9F8D71D21}"/>
              </a:ext>
            </a:extLst>
          </p:cNvPr>
          <p:cNvSpPr txBox="1">
            <a:spLocks/>
          </p:cNvSpPr>
          <p:nvPr/>
        </p:nvSpPr>
        <p:spPr bwMode="auto">
          <a:xfrm>
            <a:off x="428596" y="1000108"/>
            <a:ext cx="8286808" cy="2043658"/>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algn="l" rtl="0" eaLnBrk="1" fontAlgn="base" hangingPunct="1">
              <a:lnSpc>
                <a:spcPct val="90000"/>
              </a:lnSpc>
              <a:spcBef>
                <a:spcPct val="0"/>
              </a:spcBef>
              <a:spcAft>
                <a:spcPct val="0"/>
              </a:spcAft>
              <a:defRPr lang="de-DE" sz="2800" b="0" baseline="0" dirty="0" smtClean="0">
                <a:solidFill>
                  <a:schemeClr val="tx1"/>
                </a:solidFill>
                <a:latin typeface="+mj-lt"/>
                <a:ea typeface="Calibri" panose="020F0502020204030204" pitchFamily="34" charset="0"/>
                <a:cs typeface="+mj-cs"/>
              </a:defRPr>
            </a:lvl1pPr>
            <a:lvl2pPr algn="l" rtl="0" eaLnBrk="1" fontAlgn="base" hangingPunct="1">
              <a:spcBef>
                <a:spcPct val="0"/>
              </a:spcBef>
              <a:spcAft>
                <a:spcPct val="0"/>
              </a:spcAft>
              <a:defRPr sz="2300" b="1">
                <a:solidFill>
                  <a:srgbClr val="5B6661"/>
                </a:solidFill>
                <a:latin typeface="Arial" charset="0"/>
              </a:defRPr>
            </a:lvl2pPr>
            <a:lvl3pPr algn="l" rtl="0" eaLnBrk="1" fontAlgn="base" hangingPunct="1">
              <a:spcBef>
                <a:spcPct val="0"/>
              </a:spcBef>
              <a:spcAft>
                <a:spcPct val="0"/>
              </a:spcAft>
              <a:defRPr sz="2300" b="1">
                <a:solidFill>
                  <a:srgbClr val="5B6661"/>
                </a:solidFill>
                <a:latin typeface="Arial" charset="0"/>
              </a:defRPr>
            </a:lvl3pPr>
            <a:lvl4pPr algn="l" rtl="0" eaLnBrk="1" fontAlgn="base" hangingPunct="1">
              <a:spcBef>
                <a:spcPct val="0"/>
              </a:spcBef>
              <a:spcAft>
                <a:spcPct val="0"/>
              </a:spcAft>
              <a:defRPr sz="2300" b="1">
                <a:solidFill>
                  <a:srgbClr val="5B6661"/>
                </a:solidFill>
                <a:latin typeface="Arial" charset="0"/>
              </a:defRPr>
            </a:lvl4pPr>
            <a:lvl5pPr algn="l" rtl="0" eaLnBrk="1" fontAlgn="base" hangingPunct="1">
              <a:spcBef>
                <a:spcPct val="0"/>
              </a:spcBef>
              <a:spcAft>
                <a:spcPct val="0"/>
              </a:spcAft>
              <a:defRPr sz="2300" b="1">
                <a:solidFill>
                  <a:srgbClr val="5B6661"/>
                </a:solidFill>
                <a:latin typeface="Arial" charset="0"/>
              </a:defRPr>
            </a:lvl5pPr>
            <a:lvl6pPr marL="436284" algn="l" rtl="0" eaLnBrk="1" fontAlgn="base" hangingPunct="1">
              <a:spcBef>
                <a:spcPct val="0"/>
              </a:spcBef>
              <a:spcAft>
                <a:spcPct val="0"/>
              </a:spcAft>
              <a:defRPr sz="2300" b="1">
                <a:solidFill>
                  <a:srgbClr val="5B6661"/>
                </a:solidFill>
                <a:latin typeface="Arial" charset="0"/>
              </a:defRPr>
            </a:lvl6pPr>
            <a:lvl7pPr marL="872568" algn="l" rtl="0" eaLnBrk="1" fontAlgn="base" hangingPunct="1">
              <a:spcBef>
                <a:spcPct val="0"/>
              </a:spcBef>
              <a:spcAft>
                <a:spcPct val="0"/>
              </a:spcAft>
              <a:defRPr sz="2300" b="1">
                <a:solidFill>
                  <a:srgbClr val="5B6661"/>
                </a:solidFill>
                <a:latin typeface="Arial" charset="0"/>
              </a:defRPr>
            </a:lvl7pPr>
            <a:lvl8pPr marL="1308852" algn="l" rtl="0" eaLnBrk="1" fontAlgn="base" hangingPunct="1">
              <a:spcBef>
                <a:spcPct val="0"/>
              </a:spcBef>
              <a:spcAft>
                <a:spcPct val="0"/>
              </a:spcAft>
              <a:defRPr sz="2300" b="1">
                <a:solidFill>
                  <a:srgbClr val="5B6661"/>
                </a:solidFill>
                <a:latin typeface="Arial" charset="0"/>
              </a:defRPr>
            </a:lvl8pPr>
            <a:lvl9pPr marL="1745137" algn="l" rtl="0" eaLnBrk="1" fontAlgn="base" hangingPunct="1">
              <a:spcBef>
                <a:spcPct val="0"/>
              </a:spcBef>
              <a:spcAft>
                <a:spcPct val="0"/>
              </a:spcAft>
              <a:defRPr sz="2300" b="1">
                <a:solidFill>
                  <a:srgbClr val="5B6661"/>
                </a:solidFill>
                <a:latin typeface="Arial" charset="0"/>
              </a:defRPr>
            </a:lvl9pPr>
          </a:lstStyle>
          <a:p>
            <a:pPr algn="ctr"/>
            <a:r>
              <a:rPr lang="en-US" sz="3600" b="1" kern="0"/>
              <a:t>Greater Amman Municipality preventive measures to tackle the COVID-19</a:t>
            </a:r>
            <a:r>
              <a:rPr lang="en-US" sz="3600" kern="0"/>
              <a:t> </a:t>
            </a:r>
          </a:p>
        </p:txBody>
      </p:sp>
      <p:sp>
        <p:nvSpPr>
          <p:cNvPr id="4" name="Subtitle 2">
            <a:extLst>
              <a:ext uri="{FF2B5EF4-FFF2-40B4-BE49-F238E27FC236}">
                <a16:creationId xmlns:a16="http://schemas.microsoft.com/office/drawing/2014/main" id="{4EEFCB97-1D90-468A-8901-10C31BABBDE9}"/>
              </a:ext>
            </a:extLst>
          </p:cNvPr>
          <p:cNvSpPr txBox="1">
            <a:spLocks/>
          </p:cNvSpPr>
          <p:nvPr/>
        </p:nvSpPr>
        <p:spPr>
          <a:xfrm>
            <a:off x="731520" y="4524395"/>
            <a:ext cx="6400800" cy="1752600"/>
          </a:xfrm>
          <a:prstGeom prst="rect">
            <a:avLst/>
          </a:prstGeom>
        </p:spPr>
        <p:txBody>
          <a:bodyPr anchor="t">
            <a:normAutofit lnSpcReduction="10000"/>
          </a:bodyPr>
          <a:lstStyle>
            <a:lvl1pPr marL="0" indent="0" algn="l" rtl="0" eaLnBrk="1" fontAlgn="base" hangingPunct="1">
              <a:lnSpc>
                <a:spcPct val="100000"/>
              </a:lnSpc>
              <a:spcBef>
                <a:spcPts val="263"/>
              </a:spcBef>
              <a:spcAft>
                <a:spcPts val="526"/>
              </a:spcAft>
              <a:buClr>
                <a:schemeClr val="accent6">
                  <a:lumMod val="50000"/>
                </a:schemeClr>
              </a:buClr>
              <a:buFont typeface="Wingdings" pitchFamily="2" charset="2"/>
              <a:buNone/>
              <a:defRPr lang="de-DE" sz="2100" b="0" kern="0" dirty="0" smtClean="0">
                <a:solidFill>
                  <a:schemeClr val="tx1"/>
                </a:solidFill>
                <a:latin typeface="Calibri" panose="020F0502020204030204" pitchFamily="34" charset="0"/>
                <a:ea typeface="Calibri" panose="020F0502020204030204" pitchFamily="34" charset="0"/>
                <a:cs typeface="+mn-cs"/>
              </a:defRPr>
            </a:lvl1pPr>
            <a:lvl2pPr marL="257649" marR="0" indent="-257649" algn="l" defTabSz="872568" rtl="0" eaLnBrk="1" fontAlgn="base" latinLnBrk="0" hangingPunct="1">
              <a:lnSpc>
                <a:spcPct val="100000"/>
              </a:lnSpc>
              <a:spcBef>
                <a:spcPts val="263"/>
              </a:spcBef>
              <a:spcAft>
                <a:spcPts val="526"/>
              </a:spcAft>
              <a:buClr>
                <a:schemeClr val="accent6">
                  <a:lumMod val="50000"/>
                </a:schemeClr>
              </a:buClr>
              <a:buSzPct val="120000"/>
              <a:buFont typeface="Arial" pitchFamily="34" charset="0"/>
              <a:buChar char="●"/>
              <a:tabLst/>
              <a:defRPr lang="de-DE" sz="2100" b="0" dirty="0" smtClean="0">
                <a:solidFill>
                  <a:schemeClr val="tx1"/>
                </a:solidFill>
                <a:latin typeface="Calibri" panose="020F0502020204030204" pitchFamily="34" charset="0"/>
                <a:ea typeface="Calibri" panose="020F0502020204030204" pitchFamily="34" charset="0"/>
                <a:cs typeface="+mn-cs"/>
              </a:defRPr>
            </a:lvl2pPr>
            <a:lvl3pPr marL="515296" indent="-257529" algn="l" rtl="0" eaLnBrk="1" fontAlgn="base" hangingPunct="1">
              <a:lnSpc>
                <a:spcPct val="100000"/>
              </a:lnSpc>
              <a:spcBef>
                <a:spcPts val="263"/>
              </a:spcBef>
              <a:spcAft>
                <a:spcPts val="526"/>
              </a:spcAft>
              <a:buClr>
                <a:schemeClr val="accent6">
                  <a:lumMod val="50000"/>
                </a:schemeClr>
              </a:buClr>
              <a:buSzPct val="100000"/>
              <a:buFont typeface="Symbol" pitchFamily="18" charset="2"/>
              <a:buChar char="-"/>
              <a:defRPr lang="de-DE" sz="1600" dirty="0" smtClean="0">
                <a:solidFill>
                  <a:schemeClr val="tx1"/>
                </a:solidFill>
                <a:latin typeface="Calibri" panose="020F0502020204030204" pitchFamily="34" charset="0"/>
                <a:ea typeface="Calibri" panose="020F0502020204030204" pitchFamily="34" charset="0"/>
              </a:defRPr>
            </a:lvl3pPr>
            <a:lvl4pPr marL="772587" indent="-257649" algn="l" rtl="0" eaLnBrk="1" fontAlgn="base" hangingPunct="1">
              <a:lnSpc>
                <a:spcPct val="100000"/>
              </a:lnSpc>
              <a:spcBef>
                <a:spcPts val="263"/>
              </a:spcBef>
              <a:spcAft>
                <a:spcPts val="526"/>
              </a:spcAft>
              <a:buClr>
                <a:schemeClr val="accent6">
                  <a:lumMod val="50000"/>
                </a:schemeClr>
              </a:buClr>
              <a:buFont typeface="Arial" pitchFamily="34" charset="0"/>
              <a:buChar char="●"/>
              <a:defRPr lang="de-DE" sz="1400" dirty="0" smtClean="0">
                <a:solidFill>
                  <a:schemeClr val="tx1"/>
                </a:solidFill>
                <a:latin typeface="Calibri" panose="020F0502020204030204" pitchFamily="34" charset="0"/>
                <a:ea typeface="Calibri" panose="020F0502020204030204" pitchFamily="34" charset="0"/>
              </a:defRPr>
            </a:lvl4pPr>
            <a:lvl5pPr marL="1963279" indent="-218142" algn="l" rtl="0" eaLnBrk="1" fontAlgn="base" hangingPunct="1">
              <a:spcBef>
                <a:spcPts val="571"/>
              </a:spcBef>
              <a:spcAft>
                <a:spcPct val="0"/>
              </a:spcAft>
              <a:buChar char="»"/>
              <a:defRPr lang="de-DE" sz="1500" dirty="0">
                <a:solidFill>
                  <a:schemeClr val="tx1"/>
                </a:solidFill>
                <a:latin typeface="HelveticaNeueLT Com 55 Roman" pitchFamily="34" charset="0"/>
              </a:defRPr>
            </a:lvl5pPr>
            <a:lvl6pPr marL="2399563" indent="-218142" algn="l" rtl="0" eaLnBrk="1" fontAlgn="base" hangingPunct="1">
              <a:spcBef>
                <a:spcPct val="20000"/>
              </a:spcBef>
              <a:spcAft>
                <a:spcPct val="0"/>
              </a:spcAft>
              <a:buChar char="»"/>
              <a:defRPr>
                <a:solidFill>
                  <a:srgbClr val="333333"/>
                </a:solidFill>
                <a:latin typeface="+mn-lt"/>
              </a:defRPr>
            </a:lvl6pPr>
            <a:lvl7pPr marL="2835847" indent="-218142" algn="l" rtl="0" eaLnBrk="1" fontAlgn="base" hangingPunct="1">
              <a:spcBef>
                <a:spcPct val="20000"/>
              </a:spcBef>
              <a:spcAft>
                <a:spcPct val="0"/>
              </a:spcAft>
              <a:buChar char="»"/>
              <a:defRPr>
                <a:solidFill>
                  <a:srgbClr val="333333"/>
                </a:solidFill>
                <a:latin typeface="+mn-lt"/>
              </a:defRPr>
            </a:lvl7pPr>
            <a:lvl8pPr marL="3272131" indent="-218142" algn="l" rtl="0" eaLnBrk="1" fontAlgn="base" hangingPunct="1">
              <a:spcBef>
                <a:spcPct val="20000"/>
              </a:spcBef>
              <a:spcAft>
                <a:spcPct val="0"/>
              </a:spcAft>
              <a:buChar char="»"/>
              <a:defRPr>
                <a:solidFill>
                  <a:srgbClr val="333333"/>
                </a:solidFill>
                <a:latin typeface="+mn-lt"/>
              </a:defRPr>
            </a:lvl8pPr>
            <a:lvl9pPr marL="3708415" indent="-218142" algn="l" rtl="0" eaLnBrk="1" fontAlgn="base" hangingPunct="1">
              <a:spcBef>
                <a:spcPct val="20000"/>
              </a:spcBef>
              <a:spcAft>
                <a:spcPct val="0"/>
              </a:spcAft>
              <a:buChar char="»"/>
              <a:defRPr>
                <a:solidFill>
                  <a:srgbClr val="333333"/>
                </a:solidFill>
                <a:latin typeface="+mn-lt"/>
              </a:defRPr>
            </a:lvl9pPr>
          </a:lstStyle>
          <a:p>
            <a:endParaRPr lang="en-US"/>
          </a:p>
          <a:p>
            <a:pPr algn="ctr"/>
            <a:r>
              <a:rPr lang="en-US" b="1">
                <a:latin typeface="Calibri"/>
                <a:cs typeface="Calibri"/>
              </a:rPr>
              <a:t>Dr. Mervat </a:t>
            </a:r>
            <a:r>
              <a:rPr lang="en-US" b="1" err="1">
                <a:latin typeface="Calibri"/>
                <a:cs typeface="Calibri"/>
              </a:rPr>
              <a:t>Almheirat</a:t>
            </a:r>
            <a:endParaRPr lang="en-US" b="1">
              <a:cs typeface="Calibri"/>
            </a:endParaRPr>
          </a:p>
          <a:p>
            <a:pPr algn="ctr"/>
            <a:r>
              <a:rPr lang="en-US" sz="2600"/>
              <a:t>Deputy city manager of health and agriculture</a:t>
            </a:r>
            <a:endParaRPr lang="en-US" sz="2600">
              <a:cs typeface="Calibri" panose="020F0502020204030204" pitchFamily="34" charset="0"/>
            </a:endParaRPr>
          </a:p>
          <a:p>
            <a:pPr algn="ctr"/>
            <a:r>
              <a:rPr lang="en-US" sz="2600"/>
              <a:t>Greater Amman Municipality</a:t>
            </a:r>
            <a:endParaRPr lang="en-US" sz="2600">
              <a:cs typeface="Calibri" panose="020F0502020204030204" pitchFamily="34" charset="0"/>
            </a:endParaRPr>
          </a:p>
        </p:txBody>
      </p:sp>
      <p:pic>
        <p:nvPicPr>
          <p:cNvPr id="5" name="Picture 5" descr="https://www.middleeasteye.net/sites/default/files/styles/article_page/public/images-story/000_1px8wx.jpg?itok=M5oFbZ9G">
            <a:extLst>
              <a:ext uri="{FF2B5EF4-FFF2-40B4-BE49-F238E27FC236}">
                <a16:creationId xmlns:a16="http://schemas.microsoft.com/office/drawing/2014/main" id="{75DBEC8C-A18B-4E71-ADC2-30F2B922674C}"/>
              </a:ext>
            </a:extLst>
          </p:cNvPr>
          <p:cNvPicPr/>
          <p:nvPr/>
        </p:nvPicPr>
        <p:blipFill>
          <a:blip r:embed="rId2" cstate="print"/>
          <a:srcRect/>
          <a:stretch>
            <a:fillRect/>
          </a:stretch>
        </p:blipFill>
        <p:spPr bwMode="auto">
          <a:xfrm>
            <a:off x="2786050" y="2928934"/>
            <a:ext cx="3714776" cy="1419235"/>
          </a:xfrm>
          <a:prstGeom prst="rect">
            <a:avLst/>
          </a:prstGeom>
          <a:noFill/>
          <a:ln w="9525">
            <a:noFill/>
            <a:miter lim="800000"/>
            <a:headEnd/>
            <a:tailEnd/>
          </a:ln>
        </p:spPr>
      </p:pic>
    </p:spTree>
    <p:extLst>
      <p:ext uri="{BB962C8B-B14F-4D97-AF65-F5344CB8AC3E}">
        <p14:creationId xmlns:p14="http://schemas.microsoft.com/office/powerpoint/2010/main" val="1155660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38E16A-EF7A-48DA-A6FC-4E456662CCDF}"/>
              </a:ext>
            </a:extLst>
          </p:cNvPr>
          <p:cNvSpPr txBox="1">
            <a:spLocks/>
          </p:cNvSpPr>
          <p:nvPr/>
        </p:nvSpPr>
        <p:spPr>
          <a:xfrm>
            <a:off x="3454400" y="4309677"/>
            <a:ext cx="3322320" cy="2503181"/>
          </a:xfrm>
          <a:prstGeom prst="rect">
            <a:avLst/>
          </a:prstGeom>
        </p:spPr>
        <p:txBody>
          <a:bodyPr>
            <a:normAutofit/>
          </a:bodyPr>
          <a:lstStyle>
            <a:lvl1pPr marL="0" indent="0" algn="l" rtl="0" eaLnBrk="1" fontAlgn="base" hangingPunct="1">
              <a:lnSpc>
                <a:spcPct val="100000"/>
              </a:lnSpc>
              <a:spcBef>
                <a:spcPts val="263"/>
              </a:spcBef>
              <a:spcAft>
                <a:spcPts val="526"/>
              </a:spcAft>
              <a:buClr>
                <a:schemeClr val="accent6">
                  <a:lumMod val="50000"/>
                </a:schemeClr>
              </a:buClr>
              <a:buFont typeface="Wingdings" pitchFamily="2" charset="2"/>
              <a:buNone/>
              <a:defRPr lang="de-DE" sz="2100" b="0" kern="0" dirty="0" smtClean="0">
                <a:solidFill>
                  <a:schemeClr val="tx1"/>
                </a:solidFill>
                <a:latin typeface="Calibri" panose="020F0502020204030204" pitchFamily="34" charset="0"/>
                <a:ea typeface="Calibri" panose="020F0502020204030204" pitchFamily="34" charset="0"/>
                <a:cs typeface="+mn-cs"/>
              </a:defRPr>
            </a:lvl1pPr>
            <a:lvl2pPr marL="257649" marR="0" indent="-257649" algn="l" defTabSz="872568" rtl="0" eaLnBrk="1" fontAlgn="base" latinLnBrk="0" hangingPunct="1">
              <a:lnSpc>
                <a:spcPct val="100000"/>
              </a:lnSpc>
              <a:spcBef>
                <a:spcPts val="263"/>
              </a:spcBef>
              <a:spcAft>
                <a:spcPts val="526"/>
              </a:spcAft>
              <a:buClr>
                <a:schemeClr val="accent6">
                  <a:lumMod val="50000"/>
                </a:schemeClr>
              </a:buClr>
              <a:buSzPct val="120000"/>
              <a:buFont typeface="Arial" pitchFamily="34" charset="0"/>
              <a:buChar char="●"/>
              <a:tabLst/>
              <a:defRPr lang="de-DE" sz="2100" b="0" dirty="0" smtClean="0">
                <a:solidFill>
                  <a:schemeClr val="tx1"/>
                </a:solidFill>
                <a:latin typeface="Calibri" panose="020F0502020204030204" pitchFamily="34" charset="0"/>
                <a:ea typeface="Calibri" panose="020F0502020204030204" pitchFamily="34" charset="0"/>
                <a:cs typeface="+mn-cs"/>
              </a:defRPr>
            </a:lvl2pPr>
            <a:lvl3pPr marL="515296" indent="-257529" algn="l" rtl="0" eaLnBrk="1" fontAlgn="base" hangingPunct="1">
              <a:lnSpc>
                <a:spcPct val="100000"/>
              </a:lnSpc>
              <a:spcBef>
                <a:spcPts val="263"/>
              </a:spcBef>
              <a:spcAft>
                <a:spcPts val="526"/>
              </a:spcAft>
              <a:buClr>
                <a:schemeClr val="accent6">
                  <a:lumMod val="50000"/>
                </a:schemeClr>
              </a:buClr>
              <a:buSzPct val="100000"/>
              <a:buFont typeface="Symbol" pitchFamily="18" charset="2"/>
              <a:buChar char="-"/>
              <a:defRPr lang="de-DE" sz="1600" dirty="0" smtClean="0">
                <a:solidFill>
                  <a:schemeClr val="tx1"/>
                </a:solidFill>
                <a:latin typeface="Calibri" panose="020F0502020204030204" pitchFamily="34" charset="0"/>
                <a:ea typeface="Calibri" panose="020F0502020204030204" pitchFamily="34" charset="0"/>
              </a:defRPr>
            </a:lvl3pPr>
            <a:lvl4pPr marL="772587" indent="-257649" algn="l" rtl="0" eaLnBrk="1" fontAlgn="base" hangingPunct="1">
              <a:lnSpc>
                <a:spcPct val="100000"/>
              </a:lnSpc>
              <a:spcBef>
                <a:spcPts val="263"/>
              </a:spcBef>
              <a:spcAft>
                <a:spcPts val="526"/>
              </a:spcAft>
              <a:buClr>
                <a:schemeClr val="accent6">
                  <a:lumMod val="50000"/>
                </a:schemeClr>
              </a:buClr>
              <a:buFont typeface="Arial" pitchFamily="34" charset="0"/>
              <a:buChar char="●"/>
              <a:defRPr lang="de-DE" sz="1400" dirty="0" smtClean="0">
                <a:solidFill>
                  <a:schemeClr val="tx1"/>
                </a:solidFill>
                <a:latin typeface="Calibri" panose="020F0502020204030204" pitchFamily="34" charset="0"/>
                <a:ea typeface="Calibri" panose="020F0502020204030204" pitchFamily="34" charset="0"/>
              </a:defRPr>
            </a:lvl4pPr>
            <a:lvl5pPr marL="1963279" indent="-218142" algn="l" rtl="0" eaLnBrk="1" fontAlgn="base" hangingPunct="1">
              <a:spcBef>
                <a:spcPts val="571"/>
              </a:spcBef>
              <a:spcAft>
                <a:spcPct val="0"/>
              </a:spcAft>
              <a:buChar char="»"/>
              <a:defRPr lang="de-DE" sz="1500" dirty="0">
                <a:solidFill>
                  <a:schemeClr val="tx1"/>
                </a:solidFill>
                <a:latin typeface="HelveticaNeueLT Com 55 Roman" pitchFamily="34" charset="0"/>
              </a:defRPr>
            </a:lvl5pPr>
            <a:lvl6pPr marL="2399563" indent="-218142" algn="l" rtl="0" eaLnBrk="1" fontAlgn="base" hangingPunct="1">
              <a:spcBef>
                <a:spcPct val="20000"/>
              </a:spcBef>
              <a:spcAft>
                <a:spcPct val="0"/>
              </a:spcAft>
              <a:buChar char="»"/>
              <a:defRPr>
                <a:solidFill>
                  <a:srgbClr val="333333"/>
                </a:solidFill>
                <a:latin typeface="+mn-lt"/>
              </a:defRPr>
            </a:lvl6pPr>
            <a:lvl7pPr marL="2835847" indent="-218142" algn="l" rtl="0" eaLnBrk="1" fontAlgn="base" hangingPunct="1">
              <a:spcBef>
                <a:spcPct val="20000"/>
              </a:spcBef>
              <a:spcAft>
                <a:spcPct val="0"/>
              </a:spcAft>
              <a:buChar char="»"/>
              <a:defRPr>
                <a:solidFill>
                  <a:srgbClr val="333333"/>
                </a:solidFill>
                <a:latin typeface="+mn-lt"/>
              </a:defRPr>
            </a:lvl7pPr>
            <a:lvl8pPr marL="3272131" indent="-218142" algn="l" rtl="0" eaLnBrk="1" fontAlgn="base" hangingPunct="1">
              <a:spcBef>
                <a:spcPct val="20000"/>
              </a:spcBef>
              <a:spcAft>
                <a:spcPct val="0"/>
              </a:spcAft>
              <a:buChar char="»"/>
              <a:defRPr>
                <a:solidFill>
                  <a:srgbClr val="333333"/>
                </a:solidFill>
                <a:latin typeface="+mn-lt"/>
              </a:defRPr>
            </a:lvl8pPr>
            <a:lvl9pPr marL="3708415" indent="-218142" algn="l" rtl="0" eaLnBrk="1" fontAlgn="base" hangingPunct="1">
              <a:spcBef>
                <a:spcPct val="20000"/>
              </a:spcBef>
              <a:spcAft>
                <a:spcPct val="0"/>
              </a:spcAft>
              <a:buChar char="»"/>
              <a:defRPr>
                <a:solidFill>
                  <a:srgbClr val="333333"/>
                </a:solidFill>
                <a:latin typeface="+mn-lt"/>
              </a:defRPr>
            </a:lvl9pPr>
          </a:lstStyle>
          <a:p>
            <a:pPr marL="0" lvl="1" indent="0">
              <a:buFont typeface="Arial" pitchFamily="34" charset="0"/>
              <a:buNone/>
            </a:pPr>
            <a:r>
              <a:rPr lang="en-US" sz="1600" b="1" dirty="0">
                <a:solidFill>
                  <a:schemeClr val="accent2"/>
                </a:solidFill>
                <a:latin typeface="+mj-lt"/>
                <a:cs typeface="+mj-cs"/>
              </a:rPr>
              <a:t>Recovery stage</a:t>
            </a:r>
          </a:p>
          <a:p>
            <a:pPr marL="0" lvl="1" indent="0">
              <a:buFont typeface="Arial" pitchFamily="34" charset="0"/>
              <a:buNone/>
            </a:pPr>
            <a:r>
              <a:rPr lang="en-US" sz="1600" b="1" dirty="0">
                <a:solidFill>
                  <a:schemeClr val="accent2"/>
                </a:solidFill>
                <a:latin typeface="+mj-lt"/>
                <a:cs typeface="+mj-cs"/>
              </a:rPr>
              <a:t>(June – August 2020)</a:t>
            </a:r>
          </a:p>
        </p:txBody>
      </p:sp>
      <p:sp>
        <p:nvSpPr>
          <p:cNvPr id="4" name="Content Placeholder 3">
            <a:extLst>
              <a:ext uri="{FF2B5EF4-FFF2-40B4-BE49-F238E27FC236}">
                <a16:creationId xmlns:a16="http://schemas.microsoft.com/office/drawing/2014/main" id="{861BE1B2-0FDC-4C31-92BD-38AA0E906A21}"/>
              </a:ext>
            </a:extLst>
          </p:cNvPr>
          <p:cNvSpPr txBox="1">
            <a:spLocks/>
          </p:cNvSpPr>
          <p:nvPr/>
        </p:nvSpPr>
        <p:spPr>
          <a:xfrm>
            <a:off x="6431280" y="4152072"/>
            <a:ext cx="2814320" cy="2503180"/>
          </a:xfrm>
          <a:prstGeom prst="rect">
            <a:avLst/>
          </a:prstGeom>
        </p:spPr>
        <p:txBody>
          <a:bodyPr>
            <a:normAutofit/>
          </a:bodyPr>
          <a:lstStyle>
            <a:lvl1pPr marL="0" indent="0" algn="l" rtl="0" eaLnBrk="1" fontAlgn="base" hangingPunct="1">
              <a:lnSpc>
                <a:spcPct val="100000"/>
              </a:lnSpc>
              <a:spcBef>
                <a:spcPts val="263"/>
              </a:spcBef>
              <a:spcAft>
                <a:spcPts val="526"/>
              </a:spcAft>
              <a:buClr>
                <a:schemeClr val="accent6">
                  <a:lumMod val="50000"/>
                </a:schemeClr>
              </a:buClr>
              <a:buFont typeface="Wingdings" pitchFamily="2" charset="2"/>
              <a:buNone/>
              <a:defRPr lang="de-DE" sz="2100" b="0" kern="0" dirty="0" smtClean="0">
                <a:solidFill>
                  <a:schemeClr val="tx1"/>
                </a:solidFill>
                <a:latin typeface="Calibri" panose="020F0502020204030204" pitchFamily="34" charset="0"/>
                <a:ea typeface="Calibri" panose="020F0502020204030204" pitchFamily="34" charset="0"/>
                <a:cs typeface="+mn-cs"/>
              </a:defRPr>
            </a:lvl1pPr>
            <a:lvl2pPr marL="257649" marR="0" indent="-257649" algn="l" defTabSz="872568" rtl="0" eaLnBrk="1" fontAlgn="base" latinLnBrk="0" hangingPunct="1">
              <a:lnSpc>
                <a:spcPct val="100000"/>
              </a:lnSpc>
              <a:spcBef>
                <a:spcPts val="263"/>
              </a:spcBef>
              <a:spcAft>
                <a:spcPts val="526"/>
              </a:spcAft>
              <a:buClr>
                <a:schemeClr val="accent6">
                  <a:lumMod val="50000"/>
                </a:schemeClr>
              </a:buClr>
              <a:buSzPct val="120000"/>
              <a:buFont typeface="Arial" pitchFamily="34" charset="0"/>
              <a:buChar char="●"/>
              <a:tabLst/>
              <a:defRPr lang="de-DE" sz="2100" b="0" dirty="0" smtClean="0">
                <a:solidFill>
                  <a:schemeClr val="tx1"/>
                </a:solidFill>
                <a:latin typeface="Calibri" panose="020F0502020204030204" pitchFamily="34" charset="0"/>
                <a:ea typeface="Calibri" panose="020F0502020204030204" pitchFamily="34" charset="0"/>
                <a:cs typeface="+mn-cs"/>
              </a:defRPr>
            </a:lvl2pPr>
            <a:lvl3pPr marL="515296" indent="-257529" algn="l" rtl="0" eaLnBrk="1" fontAlgn="base" hangingPunct="1">
              <a:lnSpc>
                <a:spcPct val="100000"/>
              </a:lnSpc>
              <a:spcBef>
                <a:spcPts val="263"/>
              </a:spcBef>
              <a:spcAft>
                <a:spcPts val="526"/>
              </a:spcAft>
              <a:buClr>
                <a:schemeClr val="accent6">
                  <a:lumMod val="50000"/>
                </a:schemeClr>
              </a:buClr>
              <a:buSzPct val="100000"/>
              <a:buFont typeface="Symbol" pitchFamily="18" charset="2"/>
              <a:buChar char="-"/>
              <a:defRPr lang="de-DE" sz="1600" dirty="0" smtClean="0">
                <a:solidFill>
                  <a:schemeClr val="tx1"/>
                </a:solidFill>
                <a:latin typeface="Calibri" panose="020F0502020204030204" pitchFamily="34" charset="0"/>
                <a:ea typeface="Calibri" panose="020F0502020204030204" pitchFamily="34" charset="0"/>
              </a:defRPr>
            </a:lvl3pPr>
            <a:lvl4pPr marL="772587" indent="-257649" algn="l" rtl="0" eaLnBrk="1" fontAlgn="base" hangingPunct="1">
              <a:lnSpc>
                <a:spcPct val="100000"/>
              </a:lnSpc>
              <a:spcBef>
                <a:spcPts val="263"/>
              </a:spcBef>
              <a:spcAft>
                <a:spcPts val="526"/>
              </a:spcAft>
              <a:buClr>
                <a:schemeClr val="accent6">
                  <a:lumMod val="50000"/>
                </a:schemeClr>
              </a:buClr>
              <a:buFont typeface="Arial" pitchFamily="34" charset="0"/>
              <a:buChar char="●"/>
              <a:defRPr lang="de-DE" sz="1400" dirty="0" smtClean="0">
                <a:solidFill>
                  <a:schemeClr val="tx1"/>
                </a:solidFill>
                <a:latin typeface="Calibri" panose="020F0502020204030204" pitchFamily="34" charset="0"/>
                <a:ea typeface="Calibri" panose="020F0502020204030204" pitchFamily="34" charset="0"/>
              </a:defRPr>
            </a:lvl4pPr>
            <a:lvl5pPr marL="1963279" indent="-218142" algn="l" rtl="0" eaLnBrk="1" fontAlgn="base" hangingPunct="1">
              <a:spcBef>
                <a:spcPts val="571"/>
              </a:spcBef>
              <a:spcAft>
                <a:spcPct val="0"/>
              </a:spcAft>
              <a:buChar char="»"/>
              <a:defRPr lang="de-DE" sz="1500" dirty="0">
                <a:solidFill>
                  <a:schemeClr val="tx1"/>
                </a:solidFill>
                <a:latin typeface="HelveticaNeueLT Com 55 Roman" pitchFamily="34" charset="0"/>
              </a:defRPr>
            </a:lvl5pPr>
            <a:lvl6pPr marL="2399563" indent="-218142" algn="l" rtl="0" eaLnBrk="1" fontAlgn="base" hangingPunct="1">
              <a:spcBef>
                <a:spcPct val="20000"/>
              </a:spcBef>
              <a:spcAft>
                <a:spcPct val="0"/>
              </a:spcAft>
              <a:buChar char="»"/>
              <a:defRPr>
                <a:solidFill>
                  <a:srgbClr val="333333"/>
                </a:solidFill>
                <a:latin typeface="+mn-lt"/>
              </a:defRPr>
            </a:lvl6pPr>
            <a:lvl7pPr marL="2835847" indent="-218142" algn="l" rtl="0" eaLnBrk="1" fontAlgn="base" hangingPunct="1">
              <a:spcBef>
                <a:spcPct val="20000"/>
              </a:spcBef>
              <a:spcAft>
                <a:spcPct val="0"/>
              </a:spcAft>
              <a:buChar char="»"/>
              <a:defRPr>
                <a:solidFill>
                  <a:srgbClr val="333333"/>
                </a:solidFill>
                <a:latin typeface="+mn-lt"/>
              </a:defRPr>
            </a:lvl7pPr>
            <a:lvl8pPr marL="3272131" indent="-218142" algn="l" rtl="0" eaLnBrk="1" fontAlgn="base" hangingPunct="1">
              <a:spcBef>
                <a:spcPct val="20000"/>
              </a:spcBef>
              <a:spcAft>
                <a:spcPct val="0"/>
              </a:spcAft>
              <a:buChar char="»"/>
              <a:defRPr>
                <a:solidFill>
                  <a:srgbClr val="333333"/>
                </a:solidFill>
                <a:latin typeface="+mn-lt"/>
              </a:defRPr>
            </a:lvl8pPr>
            <a:lvl9pPr marL="3708415" indent="-218142" algn="l" rtl="0" eaLnBrk="1" fontAlgn="base" hangingPunct="1">
              <a:spcBef>
                <a:spcPct val="20000"/>
              </a:spcBef>
              <a:spcAft>
                <a:spcPct val="0"/>
              </a:spcAft>
              <a:buChar char="»"/>
              <a:defRPr>
                <a:solidFill>
                  <a:srgbClr val="333333"/>
                </a:solidFill>
                <a:latin typeface="+mn-lt"/>
              </a:defRPr>
            </a:lvl9pPr>
          </a:lstStyle>
          <a:p>
            <a:pPr marL="0" lvl="1" indent="0">
              <a:buFont typeface="Arial" pitchFamily="34" charset="0"/>
              <a:buNone/>
            </a:pPr>
            <a:r>
              <a:rPr lang="en-US" sz="1600" b="1" dirty="0">
                <a:solidFill>
                  <a:schemeClr val="accent2"/>
                </a:solidFill>
                <a:latin typeface="+mj-lt"/>
                <a:cs typeface="+mj-cs"/>
              </a:rPr>
              <a:t>Sustainability stage</a:t>
            </a:r>
          </a:p>
          <a:p>
            <a:pPr marL="0" lvl="1" indent="0">
              <a:buFont typeface="Arial" pitchFamily="34" charset="0"/>
              <a:buNone/>
            </a:pPr>
            <a:r>
              <a:rPr lang="en-US" sz="1600" b="1" dirty="0">
                <a:solidFill>
                  <a:schemeClr val="accent2"/>
                </a:solidFill>
                <a:latin typeface="+mj-lt"/>
                <a:cs typeface="+mj-cs"/>
              </a:rPr>
              <a:t>(September 2020-September2022)</a:t>
            </a:r>
          </a:p>
          <a:p>
            <a:pPr marL="179388" lvl="1" indent="-179388"/>
            <a:endParaRPr lang="en-US" sz="1600" dirty="0"/>
          </a:p>
        </p:txBody>
      </p:sp>
      <p:sp>
        <p:nvSpPr>
          <p:cNvPr id="5" name="Google Shape;157;p18">
            <a:extLst>
              <a:ext uri="{FF2B5EF4-FFF2-40B4-BE49-F238E27FC236}">
                <a16:creationId xmlns:a16="http://schemas.microsoft.com/office/drawing/2014/main" id="{626891B1-C92E-4CE3-96DE-DEC328475760}"/>
              </a:ext>
            </a:extLst>
          </p:cNvPr>
          <p:cNvSpPr txBox="1"/>
          <p:nvPr/>
        </p:nvSpPr>
        <p:spPr>
          <a:xfrm>
            <a:off x="714348" y="67372"/>
            <a:ext cx="8127900" cy="553316"/>
          </a:xfrm>
          <a:prstGeom prst="rect">
            <a:avLst/>
          </a:prstGeom>
          <a:solidFill>
            <a:srgbClr val="C00000"/>
          </a:solidFill>
          <a:ln>
            <a:noFill/>
          </a:ln>
        </p:spPr>
        <p:txBody>
          <a:bodyPr spcFirstLastPara="1" wrap="square" lIns="91425" tIns="45700" rIns="91425" bIns="45700" anchor="t" anchorCtr="0">
            <a:spAutoFit/>
          </a:bodyPr>
          <a:lstStyle/>
          <a:p>
            <a:pPr lvl="0" algn="ctr" rtl="1">
              <a:lnSpc>
                <a:spcPct val="107000"/>
              </a:lnSpc>
              <a:buClr>
                <a:srgbClr val="F2F2F2"/>
              </a:buClr>
              <a:buSzPts val="3600"/>
            </a:pPr>
            <a:r>
              <a:rPr lang="en-US" sz="2800" b="1"/>
              <a:t>Stages of emergency management</a:t>
            </a:r>
            <a:endParaRPr sz="2800" b="1"/>
          </a:p>
        </p:txBody>
      </p:sp>
      <p:sp>
        <p:nvSpPr>
          <p:cNvPr id="6" name="Title 1">
            <a:extLst>
              <a:ext uri="{FF2B5EF4-FFF2-40B4-BE49-F238E27FC236}">
                <a16:creationId xmlns:a16="http://schemas.microsoft.com/office/drawing/2014/main" id="{9C10B2B5-688F-4725-90B8-0BA29D5D99C6}"/>
              </a:ext>
            </a:extLst>
          </p:cNvPr>
          <p:cNvSpPr txBox="1">
            <a:spLocks/>
          </p:cNvSpPr>
          <p:nvPr/>
        </p:nvSpPr>
        <p:spPr>
          <a:xfrm>
            <a:off x="301752" y="375467"/>
            <a:ext cx="5114245" cy="79739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accent2"/>
                </a:solidFill>
              </a:rPr>
              <a:t>Stages of Risk communication within GAM</a:t>
            </a:r>
          </a:p>
        </p:txBody>
      </p:sp>
      <p:pic>
        <p:nvPicPr>
          <p:cNvPr id="7" name="Picture 6">
            <a:extLst>
              <a:ext uri="{FF2B5EF4-FFF2-40B4-BE49-F238E27FC236}">
                <a16:creationId xmlns:a16="http://schemas.microsoft.com/office/drawing/2014/main" id="{14F64B7C-3EC8-4C89-8982-3349DFFAC21B}"/>
              </a:ext>
            </a:extLst>
          </p:cNvPr>
          <p:cNvPicPr>
            <a:picLocks noChangeAspect="1"/>
          </p:cNvPicPr>
          <p:nvPr/>
        </p:nvPicPr>
        <p:blipFill>
          <a:blip r:embed="rId3"/>
          <a:stretch>
            <a:fillRect/>
          </a:stretch>
        </p:blipFill>
        <p:spPr>
          <a:xfrm>
            <a:off x="1898529" y="948119"/>
            <a:ext cx="5245879" cy="3046347"/>
          </a:xfrm>
          <a:prstGeom prst="rect">
            <a:avLst/>
          </a:prstGeom>
        </p:spPr>
      </p:pic>
      <p:sp>
        <p:nvSpPr>
          <p:cNvPr id="8" name="Title 1">
            <a:extLst>
              <a:ext uri="{FF2B5EF4-FFF2-40B4-BE49-F238E27FC236}">
                <a16:creationId xmlns:a16="http://schemas.microsoft.com/office/drawing/2014/main" id="{165EA518-A629-49C3-A699-7BA729D353F7}"/>
              </a:ext>
            </a:extLst>
          </p:cNvPr>
          <p:cNvSpPr>
            <a:spLocks noGrp="1"/>
          </p:cNvSpPr>
          <p:nvPr>
            <p:ph type="title"/>
          </p:nvPr>
        </p:nvSpPr>
        <p:spPr>
          <a:xfrm>
            <a:off x="156971" y="4260662"/>
            <a:ext cx="2351784" cy="1143000"/>
          </a:xfrm>
        </p:spPr>
        <p:txBody>
          <a:bodyPr>
            <a:noAutofit/>
          </a:bodyPr>
          <a:lstStyle/>
          <a:p>
            <a:r>
              <a:rPr lang="en-US" sz="1600" b="1" dirty="0">
                <a:solidFill>
                  <a:schemeClr val="accent2"/>
                </a:solidFill>
              </a:rPr>
              <a:t>Preparation and start stage: </a:t>
            </a:r>
            <a:br>
              <a:rPr lang="en-US" sz="1600" b="1" dirty="0">
                <a:solidFill>
                  <a:schemeClr val="accent2"/>
                </a:solidFill>
              </a:rPr>
            </a:br>
            <a:br>
              <a:rPr lang="en-US" sz="1600" b="1" dirty="0">
                <a:solidFill>
                  <a:schemeClr val="accent2"/>
                </a:solidFill>
              </a:rPr>
            </a:br>
            <a:r>
              <a:rPr lang="en-US" sz="1600" b="1" dirty="0">
                <a:solidFill>
                  <a:schemeClr val="accent2"/>
                </a:solidFill>
              </a:rPr>
              <a:t>The Mayor of GAM announced new decisions to confront Corona</a:t>
            </a:r>
          </a:p>
        </p:txBody>
      </p:sp>
      <p:sp>
        <p:nvSpPr>
          <p:cNvPr id="10" name="Content Placeholder 2">
            <a:extLst>
              <a:ext uri="{FF2B5EF4-FFF2-40B4-BE49-F238E27FC236}">
                <a16:creationId xmlns:a16="http://schemas.microsoft.com/office/drawing/2014/main" id="{D03F9A76-9091-4532-AEC3-5025A479951B}"/>
              </a:ext>
            </a:extLst>
          </p:cNvPr>
          <p:cNvSpPr txBox="1">
            <a:spLocks/>
          </p:cNvSpPr>
          <p:nvPr/>
        </p:nvSpPr>
        <p:spPr>
          <a:xfrm>
            <a:off x="0" y="4689751"/>
            <a:ext cx="3484880" cy="19655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sz="1600" dirty="0"/>
          </a:p>
          <a:p>
            <a:endParaRPr lang="en-US" sz="1600" dirty="0"/>
          </a:p>
        </p:txBody>
      </p:sp>
      <p:sp>
        <p:nvSpPr>
          <p:cNvPr id="11" name="Pfeil: nach unten gekrümmt 10">
            <a:extLst>
              <a:ext uri="{FF2B5EF4-FFF2-40B4-BE49-F238E27FC236}">
                <a16:creationId xmlns:a16="http://schemas.microsoft.com/office/drawing/2014/main" id="{857FA2A6-B2E6-4E6A-9BE4-00B5EFE62B14}"/>
              </a:ext>
            </a:extLst>
          </p:cNvPr>
          <p:cNvSpPr/>
          <p:nvPr/>
        </p:nvSpPr>
        <p:spPr bwMode="auto">
          <a:xfrm>
            <a:off x="2279842" y="3665642"/>
            <a:ext cx="1403471" cy="644035"/>
          </a:xfrm>
          <a:prstGeom prst="curvedDownArrow">
            <a:avLst/>
          </a:prstGeom>
          <a:solidFill>
            <a:srgbClr val="FFC000"/>
          </a:solidFill>
          <a:ln>
            <a:solidFill>
              <a:schemeClr val="accent1"/>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ts val="300"/>
              </a:spcBef>
              <a:spcAft>
                <a:spcPts val="300"/>
              </a:spcAft>
              <a:buClr>
                <a:srgbClr val="6C9345"/>
              </a:buClr>
            </a:pPr>
            <a:endParaRPr lang="de-DE" sz="2000" kern="0" dirty="0">
              <a:latin typeface="Roboto" pitchFamily="2" charset="0"/>
            </a:endParaRPr>
          </a:p>
        </p:txBody>
      </p:sp>
      <p:sp>
        <p:nvSpPr>
          <p:cNvPr id="12" name="Pfeil: nach unten gekrümmt 11">
            <a:extLst>
              <a:ext uri="{FF2B5EF4-FFF2-40B4-BE49-F238E27FC236}">
                <a16:creationId xmlns:a16="http://schemas.microsoft.com/office/drawing/2014/main" id="{3D65B131-6C65-461B-84B2-5FDD53069CEA}"/>
              </a:ext>
            </a:extLst>
          </p:cNvPr>
          <p:cNvSpPr/>
          <p:nvPr/>
        </p:nvSpPr>
        <p:spPr bwMode="auto">
          <a:xfrm rot="10800000" flipH="1">
            <a:off x="5178189" y="5081644"/>
            <a:ext cx="1619568" cy="644035"/>
          </a:xfrm>
          <a:prstGeom prst="curvedDownArrow">
            <a:avLst/>
          </a:prstGeom>
          <a:solidFill>
            <a:srgbClr val="FFC000"/>
          </a:solidFill>
          <a:ln>
            <a:solidFill>
              <a:schemeClr val="accent1"/>
            </a:solidFill>
          </a:ln>
        </p:spPr>
        <p:txBody>
          <a:bodyPr vert="horz" lIns="0" tIns="0" rIns="0" bIns="0" rtlCol="0" anchor="ctr">
            <a:noAutofit/>
          </a:bodyPr>
          <a:lstStyle/>
          <a:p>
            <a:pPr indent="0" algn="ctr" fontAlgn="base">
              <a:lnSpc>
                <a:spcPct val="100000"/>
              </a:lnSpc>
              <a:spcBef>
                <a:spcPts val="300"/>
              </a:spcBef>
              <a:spcAft>
                <a:spcPts val="300"/>
              </a:spcAft>
              <a:buClr>
                <a:srgbClr val="6C9345"/>
              </a:buClr>
              <a:buFont typeface="Wingdings" pitchFamily="2" charset="2"/>
              <a:buNone/>
            </a:pPr>
            <a:endParaRPr lang="de-DE" sz="2000" b="0" kern="0" dirty="0">
              <a:latin typeface="Roboto" pitchFamily="2" charset="0"/>
              <a:ea typeface="Roboto" pitchFamily="2" charset="0"/>
            </a:endParaRPr>
          </a:p>
        </p:txBody>
      </p:sp>
    </p:spTree>
    <p:extLst>
      <p:ext uri="{BB962C8B-B14F-4D97-AF65-F5344CB8AC3E}">
        <p14:creationId xmlns:p14="http://schemas.microsoft.com/office/powerpoint/2010/main" val="367545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5AE2D3-96A8-40BA-BFD1-36D5B786EF1A}"/>
              </a:ext>
            </a:extLst>
          </p:cNvPr>
          <p:cNvPicPr>
            <a:picLocks noChangeAspect="1"/>
          </p:cNvPicPr>
          <p:nvPr/>
        </p:nvPicPr>
        <p:blipFill rotWithShape="1">
          <a:blip r:embed="rId2"/>
          <a:srcRect l="9444" t="5851" r="9667" b="17111"/>
          <a:stretch/>
        </p:blipFill>
        <p:spPr>
          <a:xfrm>
            <a:off x="475488" y="995680"/>
            <a:ext cx="8193024" cy="4389120"/>
          </a:xfrm>
          <a:prstGeom prst="rect">
            <a:avLst/>
          </a:prstGeom>
        </p:spPr>
      </p:pic>
    </p:spTree>
    <p:extLst>
      <p:ext uri="{BB962C8B-B14F-4D97-AF65-F5344CB8AC3E}">
        <p14:creationId xmlns:p14="http://schemas.microsoft.com/office/powerpoint/2010/main" val="3656654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F9543A-3119-4EC4-9D24-CF4AAAF7FAC1}"/>
              </a:ext>
            </a:extLst>
          </p:cNvPr>
          <p:cNvSpPr>
            <a:spLocks noGrp="1"/>
          </p:cNvSpPr>
          <p:nvPr>
            <p:ph type="title"/>
          </p:nvPr>
        </p:nvSpPr>
        <p:spPr>
          <a:xfrm>
            <a:off x="223520" y="167957"/>
            <a:ext cx="8229600" cy="1143000"/>
          </a:xfrm>
        </p:spPr>
        <p:txBody>
          <a:bodyPr>
            <a:normAutofit/>
          </a:bodyPr>
          <a:lstStyle/>
          <a:p>
            <a:r>
              <a:rPr lang="en-US" dirty="0"/>
              <a:t> Introduction:</a:t>
            </a:r>
          </a:p>
        </p:txBody>
      </p:sp>
      <p:sp>
        <p:nvSpPr>
          <p:cNvPr id="4" name="Content Placeholder 2">
            <a:extLst>
              <a:ext uri="{FF2B5EF4-FFF2-40B4-BE49-F238E27FC236}">
                <a16:creationId xmlns:a16="http://schemas.microsoft.com/office/drawing/2014/main" id="{10A688F1-F3B1-43EF-9C9D-2C5030C6A36D}"/>
              </a:ext>
            </a:extLst>
          </p:cNvPr>
          <p:cNvSpPr txBox="1">
            <a:spLocks/>
          </p:cNvSpPr>
          <p:nvPr/>
        </p:nvSpPr>
        <p:spPr>
          <a:xfrm>
            <a:off x="223520" y="574040"/>
            <a:ext cx="8229600" cy="4525963"/>
          </a:xfrm>
          <a:prstGeom prst="rect">
            <a:avLst/>
          </a:prstGeom>
        </p:spPr>
        <p:txBody>
          <a:bodyPr>
            <a:normAutofit/>
          </a:bodyPr>
          <a:lstStyle>
            <a:lvl1pPr marL="0" indent="0" algn="l" rtl="0" eaLnBrk="1" fontAlgn="base" hangingPunct="1">
              <a:lnSpc>
                <a:spcPct val="100000"/>
              </a:lnSpc>
              <a:spcBef>
                <a:spcPts val="263"/>
              </a:spcBef>
              <a:spcAft>
                <a:spcPts val="526"/>
              </a:spcAft>
              <a:buClr>
                <a:schemeClr val="accent6">
                  <a:lumMod val="50000"/>
                </a:schemeClr>
              </a:buClr>
              <a:buFont typeface="Wingdings" pitchFamily="2" charset="2"/>
              <a:buNone/>
              <a:defRPr lang="de-DE" sz="2100" b="0" kern="0" dirty="0" smtClean="0">
                <a:solidFill>
                  <a:schemeClr val="tx1"/>
                </a:solidFill>
                <a:latin typeface="Calibri" panose="020F0502020204030204" pitchFamily="34" charset="0"/>
                <a:ea typeface="Calibri" panose="020F0502020204030204" pitchFamily="34" charset="0"/>
                <a:cs typeface="+mn-cs"/>
              </a:defRPr>
            </a:lvl1pPr>
            <a:lvl2pPr marL="257649" marR="0" indent="-257649" algn="l" defTabSz="872568" rtl="0" eaLnBrk="1" fontAlgn="base" latinLnBrk="0" hangingPunct="1">
              <a:lnSpc>
                <a:spcPct val="100000"/>
              </a:lnSpc>
              <a:spcBef>
                <a:spcPts val="263"/>
              </a:spcBef>
              <a:spcAft>
                <a:spcPts val="526"/>
              </a:spcAft>
              <a:buClr>
                <a:schemeClr val="accent6">
                  <a:lumMod val="50000"/>
                </a:schemeClr>
              </a:buClr>
              <a:buSzPct val="120000"/>
              <a:buFont typeface="Arial" pitchFamily="34" charset="0"/>
              <a:buChar char="●"/>
              <a:tabLst/>
              <a:defRPr lang="de-DE" sz="2100" b="0" dirty="0" smtClean="0">
                <a:solidFill>
                  <a:schemeClr val="tx1"/>
                </a:solidFill>
                <a:latin typeface="Calibri" panose="020F0502020204030204" pitchFamily="34" charset="0"/>
                <a:ea typeface="Calibri" panose="020F0502020204030204" pitchFamily="34" charset="0"/>
                <a:cs typeface="+mn-cs"/>
              </a:defRPr>
            </a:lvl2pPr>
            <a:lvl3pPr marL="515296" indent="-257529" algn="l" rtl="0" eaLnBrk="1" fontAlgn="base" hangingPunct="1">
              <a:lnSpc>
                <a:spcPct val="100000"/>
              </a:lnSpc>
              <a:spcBef>
                <a:spcPts val="263"/>
              </a:spcBef>
              <a:spcAft>
                <a:spcPts val="526"/>
              </a:spcAft>
              <a:buClr>
                <a:schemeClr val="accent6">
                  <a:lumMod val="50000"/>
                </a:schemeClr>
              </a:buClr>
              <a:buSzPct val="100000"/>
              <a:buFont typeface="Symbol" pitchFamily="18" charset="2"/>
              <a:buChar char="-"/>
              <a:defRPr lang="de-DE" sz="1600" dirty="0" smtClean="0">
                <a:solidFill>
                  <a:schemeClr val="tx1"/>
                </a:solidFill>
                <a:latin typeface="Calibri" panose="020F0502020204030204" pitchFamily="34" charset="0"/>
                <a:ea typeface="Calibri" panose="020F0502020204030204" pitchFamily="34" charset="0"/>
              </a:defRPr>
            </a:lvl3pPr>
            <a:lvl4pPr marL="772587" indent="-257649" algn="l" rtl="0" eaLnBrk="1" fontAlgn="base" hangingPunct="1">
              <a:lnSpc>
                <a:spcPct val="100000"/>
              </a:lnSpc>
              <a:spcBef>
                <a:spcPts val="263"/>
              </a:spcBef>
              <a:spcAft>
                <a:spcPts val="526"/>
              </a:spcAft>
              <a:buClr>
                <a:schemeClr val="accent6">
                  <a:lumMod val="50000"/>
                </a:schemeClr>
              </a:buClr>
              <a:buFont typeface="Arial" pitchFamily="34" charset="0"/>
              <a:buChar char="●"/>
              <a:defRPr lang="de-DE" sz="1400" dirty="0" smtClean="0">
                <a:solidFill>
                  <a:schemeClr val="tx1"/>
                </a:solidFill>
                <a:latin typeface="Calibri" panose="020F0502020204030204" pitchFamily="34" charset="0"/>
                <a:ea typeface="Calibri" panose="020F0502020204030204" pitchFamily="34" charset="0"/>
              </a:defRPr>
            </a:lvl4pPr>
            <a:lvl5pPr marL="1963279" indent="-218142" algn="l" rtl="0" eaLnBrk="1" fontAlgn="base" hangingPunct="1">
              <a:spcBef>
                <a:spcPts val="571"/>
              </a:spcBef>
              <a:spcAft>
                <a:spcPct val="0"/>
              </a:spcAft>
              <a:buChar char="»"/>
              <a:defRPr lang="de-DE" sz="1500" dirty="0">
                <a:solidFill>
                  <a:schemeClr val="tx1"/>
                </a:solidFill>
                <a:latin typeface="HelveticaNeueLT Com 55 Roman" pitchFamily="34" charset="0"/>
              </a:defRPr>
            </a:lvl5pPr>
            <a:lvl6pPr marL="2399563" indent="-218142" algn="l" rtl="0" eaLnBrk="1" fontAlgn="base" hangingPunct="1">
              <a:spcBef>
                <a:spcPct val="20000"/>
              </a:spcBef>
              <a:spcAft>
                <a:spcPct val="0"/>
              </a:spcAft>
              <a:buChar char="»"/>
              <a:defRPr>
                <a:solidFill>
                  <a:srgbClr val="333333"/>
                </a:solidFill>
                <a:latin typeface="+mn-lt"/>
              </a:defRPr>
            </a:lvl6pPr>
            <a:lvl7pPr marL="2835847" indent="-218142" algn="l" rtl="0" eaLnBrk="1" fontAlgn="base" hangingPunct="1">
              <a:spcBef>
                <a:spcPct val="20000"/>
              </a:spcBef>
              <a:spcAft>
                <a:spcPct val="0"/>
              </a:spcAft>
              <a:buChar char="»"/>
              <a:defRPr>
                <a:solidFill>
                  <a:srgbClr val="333333"/>
                </a:solidFill>
                <a:latin typeface="+mn-lt"/>
              </a:defRPr>
            </a:lvl7pPr>
            <a:lvl8pPr marL="3272131" indent="-218142" algn="l" rtl="0" eaLnBrk="1" fontAlgn="base" hangingPunct="1">
              <a:spcBef>
                <a:spcPct val="20000"/>
              </a:spcBef>
              <a:spcAft>
                <a:spcPct val="0"/>
              </a:spcAft>
              <a:buChar char="»"/>
              <a:defRPr>
                <a:solidFill>
                  <a:srgbClr val="333333"/>
                </a:solidFill>
                <a:latin typeface="+mn-lt"/>
              </a:defRPr>
            </a:lvl8pPr>
            <a:lvl9pPr marL="3708415" indent="-218142" algn="l" rtl="0" eaLnBrk="1" fontAlgn="base" hangingPunct="1">
              <a:spcBef>
                <a:spcPct val="20000"/>
              </a:spcBef>
              <a:spcAft>
                <a:spcPct val="0"/>
              </a:spcAft>
              <a:buChar char="»"/>
              <a:defRPr>
                <a:solidFill>
                  <a:srgbClr val="333333"/>
                </a:solidFill>
                <a:latin typeface="+mn-lt"/>
              </a:defRPr>
            </a:lvl9pPr>
          </a:lstStyle>
          <a:p>
            <a:r>
              <a:rPr lang="en-US" dirty="0"/>
              <a:t>GAM has taken preventive measures to tackle the COVID-19 since the beginning of the Corona crisis within its directorates of regions, departments, and homeland workers in the field:</a:t>
            </a:r>
          </a:p>
        </p:txBody>
      </p:sp>
      <p:pic>
        <p:nvPicPr>
          <p:cNvPr id="9" name="Grafik 8">
            <a:extLst>
              <a:ext uri="{FF2B5EF4-FFF2-40B4-BE49-F238E27FC236}">
                <a16:creationId xmlns:a16="http://schemas.microsoft.com/office/drawing/2014/main" id="{1ED738CF-8E7D-49E6-B1B7-4AFBD94F0A12}"/>
              </a:ext>
            </a:extLst>
          </p:cNvPr>
          <p:cNvPicPr>
            <a:picLocks noChangeAspect="1"/>
          </p:cNvPicPr>
          <p:nvPr/>
        </p:nvPicPr>
        <p:blipFill rotWithShape="1">
          <a:blip r:embed="rId3"/>
          <a:srcRect l="19445" t="8821" r="8445" b="11580"/>
          <a:stretch/>
        </p:blipFill>
        <p:spPr>
          <a:xfrm>
            <a:off x="223520" y="4208464"/>
            <a:ext cx="4267200" cy="2649536"/>
          </a:xfrm>
          <a:prstGeom prst="rect">
            <a:avLst/>
          </a:prstGeom>
        </p:spPr>
      </p:pic>
      <p:pic>
        <p:nvPicPr>
          <p:cNvPr id="10" name="Grafik 9">
            <a:extLst>
              <a:ext uri="{FF2B5EF4-FFF2-40B4-BE49-F238E27FC236}">
                <a16:creationId xmlns:a16="http://schemas.microsoft.com/office/drawing/2014/main" id="{A0001AA6-5F66-4C09-8C8C-2238520C0788}"/>
              </a:ext>
            </a:extLst>
          </p:cNvPr>
          <p:cNvPicPr>
            <a:picLocks noChangeAspect="1"/>
          </p:cNvPicPr>
          <p:nvPr/>
        </p:nvPicPr>
        <p:blipFill rotWithShape="1">
          <a:blip r:embed="rId4"/>
          <a:srcRect l="8444" t="8821" r="8667" b="12006"/>
          <a:stretch/>
        </p:blipFill>
        <p:spPr>
          <a:xfrm>
            <a:off x="4802382" y="1688238"/>
            <a:ext cx="3762497" cy="2021523"/>
          </a:xfrm>
          <a:prstGeom prst="rect">
            <a:avLst/>
          </a:prstGeom>
        </p:spPr>
      </p:pic>
      <p:pic>
        <p:nvPicPr>
          <p:cNvPr id="11" name="Grafik 10">
            <a:extLst>
              <a:ext uri="{FF2B5EF4-FFF2-40B4-BE49-F238E27FC236}">
                <a16:creationId xmlns:a16="http://schemas.microsoft.com/office/drawing/2014/main" id="{F1219AF0-430E-4677-BE17-677CFDED2993}"/>
              </a:ext>
            </a:extLst>
          </p:cNvPr>
          <p:cNvPicPr>
            <a:picLocks noChangeAspect="1"/>
          </p:cNvPicPr>
          <p:nvPr/>
        </p:nvPicPr>
        <p:blipFill rotWithShape="1">
          <a:blip r:embed="rId5"/>
          <a:srcRect l="8555" t="6247" r="8889" b="12005"/>
          <a:stretch/>
        </p:blipFill>
        <p:spPr>
          <a:xfrm>
            <a:off x="223520" y="1688238"/>
            <a:ext cx="4267200" cy="2376789"/>
          </a:xfrm>
          <a:prstGeom prst="rect">
            <a:avLst/>
          </a:prstGeom>
        </p:spPr>
      </p:pic>
      <p:pic>
        <p:nvPicPr>
          <p:cNvPr id="12" name="Grafik 11">
            <a:extLst>
              <a:ext uri="{FF2B5EF4-FFF2-40B4-BE49-F238E27FC236}">
                <a16:creationId xmlns:a16="http://schemas.microsoft.com/office/drawing/2014/main" id="{E2F901BF-D502-4EB5-A4FE-2AC30D441CD4}"/>
              </a:ext>
            </a:extLst>
          </p:cNvPr>
          <p:cNvPicPr>
            <a:picLocks noChangeAspect="1"/>
          </p:cNvPicPr>
          <p:nvPr/>
        </p:nvPicPr>
        <p:blipFill rotWithShape="1">
          <a:blip r:embed="rId6"/>
          <a:srcRect l="8555" t="6444" r="17234" b="12006"/>
          <a:stretch/>
        </p:blipFill>
        <p:spPr>
          <a:xfrm>
            <a:off x="4802382" y="3888513"/>
            <a:ext cx="3762497" cy="2325688"/>
          </a:xfrm>
          <a:prstGeom prst="rect">
            <a:avLst/>
          </a:prstGeom>
        </p:spPr>
      </p:pic>
    </p:spTree>
    <p:extLst>
      <p:ext uri="{BB962C8B-B14F-4D97-AF65-F5344CB8AC3E}">
        <p14:creationId xmlns:p14="http://schemas.microsoft.com/office/powerpoint/2010/main" val="4085059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60B86BD3-A52B-4A71-A431-968673145E57}"/>
              </a:ext>
            </a:extLst>
          </p:cNvPr>
          <p:cNvSpPr txBox="1">
            <a:spLocks/>
          </p:cNvSpPr>
          <p:nvPr/>
        </p:nvSpPr>
        <p:spPr>
          <a:xfrm>
            <a:off x="238758" y="4905100"/>
            <a:ext cx="5786122" cy="2587343"/>
          </a:xfrm>
          <a:prstGeom prst="rect">
            <a:avLst/>
          </a:prstGeom>
        </p:spPr>
        <p:txBody>
          <a:bodyPr>
            <a:normAutofit/>
          </a:bodyPr>
          <a:lstStyle>
            <a:lvl1pPr marL="0" indent="0" algn="l" rtl="0" eaLnBrk="1" fontAlgn="base" hangingPunct="1">
              <a:lnSpc>
                <a:spcPct val="100000"/>
              </a:lnSpc>
              <a:spcBef>
                <a:spcPts val="263"/>
              </a:spcBef>
              <a:spcAft>
                <a:spcPts val="526"/>
              </a:spcAft>
              <a:buClr>
                <a:schemeClr val="accent6">
                  <a:lumMod val="50000"/>
                </a:schemeClr>
              </a:buClr>
              <a:buFont typeface="Wingdings" pitchFamily="2" charset="2"/>
              <a:buNone/>
              <a:defRPr lang="de-DE" sz="2100" b="0" kern="0" dirty="0" smtClean="0">
                <a:solidFill>
                  <a:schemeClr val="tx1"/>
                </a:solidFill>
                <a:latin typeface="Calibri" panose="020F0502020204030204" pitchFamily="34" charset="0"/>
                <a:ea typeface="Calibri" panose="020F0502020204030204" pitchFamily="34" charset="0"/>
                <a:cs typeface="+mn-cs"/>
              </a:defRPr>
            </a:lvl1pPr>
            <a:lvl2pPr marL="257649" marR="0" indent="-257649" algn="l" defTabSz="872568" rtl="0" eaLnBrk="1" fontAlgn="base" latinLnBrk="0" hangingPunct="1">
              <a:lnSpc>
                <a:spcPct val="100000"/>
              </a:lnSpc>
              <a:spcBef>
                <a:spcPts val="263"/>
              </a:spcBef>
              <a:spcAft>
                <a:spcPts val="526"/>
              </a:spcAft>
              <a:buClr>
                <a:schemeClr val="accent6">
                  <a:lumMod val="50000"/>
                </a:schemeClr>
              </a:buClr>
              <a:buSzPct val="120000"/>
              <a:buFont typeface="Arial" pitchFamily="34" charset="0"/>
              <a:buChar char="●"/>
              <a:tabLst/>
              <a:defRPr lang="de-DE" sz="2100" b="0" dirty="0" smtClean="0">
                <a:solidFill>
                  <a:schemeClr val="tx1"/>
                </a:solidFill>
                <a:latin typeface="Calibri" panose="020F0502020204030204" pitchFamily="34" charset="0"/>
                <a:ea typeface="Calibri" panose="020F0502020204030204" pitchFamily="34" charset="0"/>
                <a:cs typeface="+mn-cs"/>
              </a:defRPr>
            </a:lvl2pPr>
            <a:lvl3pPr marL="515296" indent="-257529" algn="l" rtl="0" eaLnBrk="1" fontAlgn="base" hangingPunct="1">
              <a:lnSpc>
                <a:spcPct val="100000"/>
              </a:lnSpc>
              <a:spcBef>
                <a:spcPts val="263"/>
              </a:spcBef>
              <a:spcAft>
                <a:spcPts val="526"/>
              </a:spcAft>
              <a:buClr>
                <a:schemeClr val="accent6">
                  <a:lumMod val="50000"/>
                </a:schemeClr>
              </a:buClr>
              <a:buSzPct val="100000"/>
              <a:buFont typeface="Symbol" pitchFamily="18" charset="2"/>
              <a:buChar char="-"/>
              <a:defRPr lang="de-DE" sz="1600" dirty="0" smtClean="0">
                <a:solidFill>
                  <a:schemeClr val="tx1"/>
                </a:solidFill>
                <a:latin typeface="Calibri" panose="020F0502020204030204" pitchFamily="34" charset="0"/>
                <a:ea typeface="Calibri" panose="020F0502020204030204" pitchFamily="34" charset="0"/>
              </a:defRPr>
            </a:lvl3pPr>
            <a:lvl4pPr marL="772587" indent="-257649" algn="l" rtl="0" eaLnBrk="1" fontAlgn="base" hangingPunct="1">
              <a:lnSpc>
                <a:spcPct val="100000"/>
              </a:lnSpc>
              <a:spcBef>
                <a:spcPts val="263"/>
              </a:spcBef>
              <a:spcAft>
                <a:spcPts val="526"/>
              </a:spcAft>
              <a:buClr>
                <a:schemeClr val="accent6">
                  <a:lumMod val="50000"/>
                </a:schemeClr>
              </a:buClr>
              <a:buFont typeface="Arial" pitchFamily="34" charset="0"/>
              <a:buChar char="●"/>
              <a:defRPr lang="de-DE" sz="1400" dirty="0" smtClean="0">
                <a:solidFill>
                  <a:schemeClr val="tx1"/>
                </a:solidFill>
                <a:latin typeface="Calibri" panose="020F0502020204030204" pitchFamily="34" charset="0"/>
                <a:ea typeface="Calibri" panose="020F0502020204030204" pitchFamily="34" charset="0"/>
              </a:defRPr>
            </a:lvl4pPr>
            <a:lvl5pPr marL="1963279" indent="-218142" algn="l" rtl="0" eaLnBrk="1" fontAlgn="base" hangingPunct="1">
              <a:spcBef>
                <a:spcPts val="571"/>
              </a:spcBef>
              <a:spcAft>
                <a:spcPct val="0"/>
              </a:spcAft>
              <a:buChar char="»"/>
              <a:defRPr lang="de-DE" sz="1500" dirty="0">
                <a:solidFill>
                  <a:schemeClr val="tx1"/>
                </a:solidFill>
                <a:latin typeface="HelveticaNeueLT Com 55 Roman" pitchFamily="34" charset="0"/>
              </a:defRPr>
            </a:lvl5pPr>
            <a:lvl6pPr marL="2399563" indent="-218142" algn="l" rtl="0" eaLnBrk="1" fontAlgn="base" hangingPunct="1">
              <a:spcBef>
                <a:spcPct val="20000"/>
              </a:spcBef>
              <a:spcAft>
                <a:spcPct val="0"/>
              </a:spcAft>
              <a:buChar char="»"/>
              <a:defRPr>
                <a:solidFill>
                  <a:srgbClr val="333333"/>
                </a:solidFill>
                <a:latin typeface="+mn-lt"/>
              </a:defRPr>
            </a:lvl6pPr>
            <a:lvl7pPr marL="2835847" indent="-218142" algn="l" rtl="0" eaLnBrk="1" fontAlgn="base" hangingPunct="1">
              <a:spcBef>
                <a:spcPct val="20000"/>
              </a:spcBef>
              <a:spcAft>
                <a:spcPct val="0"/>
              </a:spcAft>
              <a:buChar char="»"/>
              <a:defRPr>
                <a:solidFill>
                  <a:srgbClr val="333333"/>
                </a:solidFill>
                <a:latin typeface="+mn-lt"/>
              </a:defRPr>
            </a:lvl7pPr>
            <a:lvl8pPr marL="3272131" indent="-218142" algn="l" rtl="0" eaLnBrk="1" fontAlgn="base" hangingPunct="1">
              <a:spcBef>
                <a:spcPct val="20000"/>
              </a:spcBef>
              <a:spcAft>
                <a:spcPct val="0"/>
              </a:spcAft>
              <a:buChar char="»"/>
              <a:defRPr>
                <a:solidFill>
                  <a:srgbClr val="333333"/>
                </a:solidFill>
                <a:latin typeface="+mn-lt"/>
              </a:defRPr>
            </a:lvl8pPr>
            <a:lvl9pPr marL="3708415" indent="-218142" algn="l" rtl="0" eaLnBrk="1" fontAlgn="base" hangingPunct="1">
              <a:spcBef>
                <a:spcPct val="20000"/>
              </a:spcBef>
              <a:spcAft>
                <a:spcPct val="0"/>
              </a:spcAft>
              <a:buChar char="»"/>
              <a:defRPr>
                <a:solidFill>
                  <a:srgbClr val="333333"/>
                </a:solidFill>
                <a:latin typeface="+mn-lt"/>
              </a:defRPr>
            </a:lvl9pPr>
          </a:lstStyle>
          <a:p>
            <a:r>
              <a:rPr lang="en-US" sz="1600" dirty="0"/>
              <a:t>The concerned authorities have prepared concrete graves in the </a:t>
            </a:r>
            <a:r>
              <a:rPr lang="en-US" sz="1600" dirty="0" err="1"/>
              <a:t>Sahab</a:t>
            </a:r>
            <a:r>
              <a:rPr lang="en-US" sz="1600" dirty="0"/>
              <a:t> cemetery to bury the deceased under special conditions.</a:t>
            </a:r>
          </a:p>
          <a:p>
            <a:r>
              <a:rPr lang="en-US" sz="1600" dirty="0"/>
              <a:t>Spray the cemetery with special sterilization materials on a daily basis for herbs and materials for health facilities and offices constantly</a:t>
            </a:r>
          </a:p>
        </p:txBody>
      </p:sp>
      <p:sp>
        <p:nvSpPr>
          <p:cNvPr id="4" name="Title 1">
            <a:extLst>
              <a:ext uri="{FF2B5EF4-FFF2-40B4-BE49-F238E27FC236}">
                <a16:creationId xmlns:a16="http://schemas.microsoft.com/office/drawing/2014/main" id="{0679DDFF-A87A-4B7E-8B3C-5FB2BA4DF56B}"/>
              </a:ext>
            </a:extLst>
          </p:cNvPr>
          <p:cNvSpPr txBox="1">
            <a:spLocks/>
          </p:cNvSpPr>
          <p:nvPr/>
        </p:nvSpPr>
        <p:spPr>
          <a:xfrm>
            <a:off x="238758" y="4199010"/>
            <a:ext cx="4892042"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t>Bur</a:t>
            </a:r>
            <a:r>
              <a:rPr lang="de-DE" sz="2400" b="1" dirty="0" err="1"/>
              <a:t>ial</a:t>
            </a:r>
            <a:r>
              <a:rPr lang="de-DE" sz="2400" b="1" dirty="0"/>
              <a:t> </a:t>
            </a:r>
            <a:r>
              <a:rPr lang="de-DE" sz="2400" b="1" dirty="0" err="1"/>
              <a:t>procedures</a:t>
            </a:r>
            <a:r>
              <a:rPr lang="de-DE" sz="2400" b="1" dirty="0"/>
              <a:t> </a:t>
            </a:r>
            <a:r>
              <a:rPr lang="de-DE" sz="2400" b="1" dirty="0" err="1"/>
              <a:t>of</a:t>
            </a:r>
            <a:r>
              <a:rPr lang="de-DE" sz="2400" b="1" dirty="0"/>
              <a:t> </a:t>
            </a:r>
            <a:r>
              <a:rPr lang="de-DE" sz="2400" b="1" dirty="0" err="1"/>
              <a:t>patients</a:t>
            </a:r>
            <a:r>
              <a:rPr lang="de-DE" sz="2400" b="1" dirty="0"/>
              <a:t> </a:t>
            </a:r>
            <a:r>
              <a:rPr lang="en-US" sz="2400" b="1" dirty="0"/>
              <a:t>who died due to COVID-19</a:t>
            </a:r>
            <a:endParaRPr lang="en-US" sz="2400" dirty="0"/>
          </a:p>
        </p:txBody>
      </p:sp>
      <p:sp>
        <p:nvSpPr>
          <p:cNvPr id="5" name="Title 1">
            <a:extLst>
              <a:ext uri="{FF2B5EF4-FFF2-40B4-BE49-F238E27FC236}">
                <a16:creationId xmlns:a16="http://schemas.microsoft.com/office/drawing/2014/main" id="{D4B0F88E-E8CF-4DF6-8838-B6AC08A07B4A}"/>
              </a:ext>
            </a:extLst>
          </p:cNvPr>
          <p:cNvSpPr txBox="1">
            <a:spLocks/>
          </p:cNvSpPr>
          <p:nvPr/>
        </p:nvSpPr>
        <p:spPr>
          <a:xfrm>
            <a:off x="157480" y="303237"/>
            <a:ext cx="6548120"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400" b="1" dirty="0"/>
              <a:t>Random </a:t>
            </a:r>
            <a:r>
              <a:rPr lang="de-DE" sz="2400" b="1" dirty="0" err="1"/>
              <a:t>testing</a:t>
            </a:r>
            <a:r>
              <a:rPr lang="de-DE" sz="2400" b="1" dirty="0"/>
              <a:t> </a:t>
            </a:r>
            <a:r>
              <a:rPr lang="de-DE" sz="2400" b="1" dirty="0" err="1"/>
              <a:t>of</a:t>
            </a:r>
            <a:r>
              <a:rPr lang="de-DE" sz="2400" b="1" dirty="0"/>
              <a:t> </a:t>
            </a:r>
            <a:r>
              <a:rPr lang="de-DE" sz="2400" b="1" dirty="0" err="1"/>
              <a:t>the</a:t>
            </a:r>
            <a:r>
              <a:rPr lang="de-DE" sz="2400" b="1" dirty="0"/>
              <a:t> </a:t>
            </a:r>
            <a:r>
              <a:rPr lang="de-DE" sz="2400" b="1" dirty="0" err="1"/>
              <a:t>population</a:t>
            </a:r>
            <a:endParaRPr lang="de-DE" sz="2400" b="1" dirty="0"/>
          </a:p>
          <a:p>
            <a:pPr algn="l"/>
            <a:r>
              <a:rPr lang="de-DE" sz="2400" b="1" dirty="0" err="1"/>
              <a:t>For</a:t>
            </a:r>
            <a:r>
              <a:rPr lang="de-DE" sz="2400" b="1" dirty="0"/>
              <a:t> </a:t>
            </a:r>
            <a:r>
              <a:rPr lang="en-US" sz="2400" b="1" dirty="0"/>
              <a:t>COVID-19</a:t>
            </a:r>
            <a:endParaRPr lang="en-US" sz="2400" dirty="0"/>
          </a:p>
        </p:txBody>
      </p:sp>
      <p:pic>
        <p:nvPicPr>
          <p:cNvPr id="6" name="Grafik 5">
            <a:extLst>
              <a:ext uri="{FF2B5EF4-FFF2-40B4-BE49-F238E27FC236}">
                <a16:creationId xmlns:a16="http://schemas.microsoft.com/office/drawing/2014/main" id="{123B7244-9D96-463D-B2BF-B8CCF1ED2122}"/>
              </a:ext>
            </a:extLst>
          </p:cNvPr>
          <p:cNvPicPr>
            <a:picLocks noChangeAspect="1"/>
          </p:cNvPicPr>
          <p:nvPr/>
        </p:nvPicPr>
        <p:blipFill rotWithShape="1">
          <a:blip r:embed="rId2"/>
          <a:srcRect l="17444" t="28783" r="43308" b="29555"/>
          <a:stretch/>
        </p:blipFill>
        <p:spPr>
          <a:xfrm>
            <a:off x="238758" y="1240450"/>
            <a:ext cx="4333242" cy="2587343"/>
          </a:xfrm>
          <a:prstGeom prst="rect">
            <a:avLst/>
          </a:prstGeom>
        </p:spPr>
      </p:pic>
      <p:pic>
        <p:nvPicPr>
          <p:cNvPr id="7" name="Grafik 6">
            <a:extLst>
              <a:ext uri="{FF2B5EF4-FFF2-40B4-BE49-F238E27FC236}">
                <a16:creationId xmlns:a16="http://schemas.microsoft.com/office/drawing/2014/main" id="{2C334701-3398-476A-BABD-FFD1472366AB}"/>
              </a:ext>
            </a:extLst>
          </p:cNvPr>
          <p:cNvPicPr>
            <a:picLocks noChangeAspect="1"/>
          </p:cNvPicPr>
          <p:nvPr/>
        </p:nvPicPr>
        <p:blipFill rotWithShape="1">
          <a:blip r:embed="rId3"/>
          <a:srcRect l="10778" t="29753" r="56778" b="22642"/>
          <a:stretch/>
        </p:blipFill>
        <p:spPr>
          <a:xfrm>
            <a:off x="5032857" y="1240450"/>
            <a:ext cx="3872385" cy="3196044"/>
          </a:xfrm>
          <a:prstGeom prst="rect">
            <a:avLst/>
          </a:prstGeom>
        </p:spPr>
      </p:pic>
    </p:spTree>
    <p:extLst>
      <p:ext uri="{BB962C8B-B14F-4D97-AF65-F5344CB8AC3E}">
        <p14:creationId xmlns:p14="http://schemas.microsoft.com/office/powerpoint/2010/main" val="4118406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F11531B-6699-4433-AD06-3C72D7778CAA}"/>
              </a:ext>
            </a:extLst>
          </p:cNvPr>
          <p:cNvSpPr/>
          <p:nvPr/>
        </p:nvSpPr>
        <p:spPr>
          <a:xfrm>
            <a:off x="457200" y="254566"/>
            <a:ext cx="3180080" cy="6463308"/>
          </a:xfrm>
          <a:prstGeom prst="rect">
            <a:avLst/>
          </a:prstGeom>
        </p:spPr>
        <p:txBody>
          <a:bodyPr wrap="square">
            <a:spAutoFit/>
          </a:bodyPr>
          <a:lstStyle/>
          <a:p>
            <a:r>
              <a:rPr lang="en-US" b="1" dirty="0"/>
              <a:t>Return to Work</a:t>
            </a:r>
          </a:p>
          <a:p>
            <a:r>
              <a:rPr lang="en-US" b="1" dirty="0"/>
              <a:t>(including Infrastructural Project)</a:t>
            </a:r>
          </a:p>
          <a:p>
            <a:endParaRPr lang="en-US" dirty="0"/>
          </a:p>
          <a:p>
            <a:pPr>
              <a:buNone/>
            </a:pPr>
            <a:r>
              <a:rPr lang="en-US" b="1" dirty="0"/>
              <a:t>Prepare</a:t>
            </a:r>
          </a:p>
          <a:p>
            <a:pPr>
              <a:buFont typeface="Wingdings" pitchFamily="2" charset="2"/>
              <a:buChar char="ü"/>
            </a:pPr>
            <a:r>
              <a:rPr lang="en-US" dirty="0"/>
              <a:t>General safety procedures manual  for the central market of vegetables and fruits to prevent COVID 19</a:t>
            </a:r>
          </a:p>
          <a:p>
            <a:pPr>
              <a:buFont typeface="Wingdings" pitchFamily="2" charset="2"/>
              <a:buChar char="ü"/>
            </a:pPr>
            <a:r>
              <a:rPr lang="en-US" dirty="0"/>
              <a:t>Guidelines booklet for reducing health risks among waste collection workers who deal with human waste or sanitation.</a:t>
            </a:r>
          </a:p>
          <a:p>
            <a:pPr>
              <a:buFont typeface="Wingdings" pitchFamily="2" charset="2"/>
              <a:buChar char="ü"/>
            </a:pPr>
            <a:r>
              <a:rPr lang="en-US" dirty="0"/>
              <a:t>Sterilization and disinfection procedures, waste collection methods and times for collection, and use of personal protective equipment</a:t>
            </a:r>
          </a:p>
          <a:p>
            <a:pPr>
              <a:buFont typeface="Wingdings" pitchFamily="2" charset="2"/>
              <a:buChar char="ü"/>
            </a:pPr>
            <a:r>
              <a:rPr lang="en-US" dirty="0"/>
              <a:t>Guidelines manuals for reducing health risks (in all GAM sectors)</a:t>
            </a:r>
          </a:p>
        </p:txBody>
      </p:sp>
      <p:pic>
        <p:nvPicPr>
          <p:cNvPr id="5" name="Grafik 4">
            <a:extLst>
              <a:ext uri="{FF2B5EF4-FFF2-40B4-BE49-F238E27FC236}">
                <a16:creationId xmlns:a16="http://schemas.microsoft.com/office/drawing/2014/main" id="{74C822A1-734D-45CF-A85C-B66DF41F2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5040" y="711200"/>
            <a:ext cx="5648960" cy="5648960"/>
          </a:xfrm>
          <a:prstGeom prst="rect">
            <a:avLst/>
          </a:prstGeom>
        </p:spPr>
      </p:pic>
    </p:spTree>
    <p:extLst>
      <p:ext uri="{BB962C8B-B14F-4D97-AF65-F5344CB8AC3E}">
        <p14:creationId xmlns:p14="http://schemas.microsoft.com/office/powerpoint/2010/main" val="70059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3BBBB02-76A3-43D3-A135-F03E42002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640" y="1342282"/>
            <a:ext cx="4556760" cy="4556760"/>
          </a:xfrm>
          <a:prstGeom prst="rect">
            <a:avLst/>
          </a:prstGeom>
        </p:spPr>
      </p:pic>
      <p:sp>
        <p:nvSpPr>
          <p:cNvPr id="4" name="Rechteck 3">
            <a:extLst>
              <a:ext uri="{FF2B5EF4-FFF2-40B4-BE49-F238E27FC236}">
                <a16:creationId xmlns:a16="http://schemas.microsoft.com/office/drawing/2014/main" id="{DCEA56F2-9812-4DA1-B261-4FEC08F1B56A}"/>
              </a:ext>
            </a:extLst>
          </p:cNvPr>
          <p:cNvSpPr/>
          <p:nvPr/>
        </p:nvSpPr>
        <p:spPr>
          <a:xfrm>
            <a:off x="609600" y="451396"/>
            <a:ext cx="4572000" cy="1200329"/>
          </a:xfrm>
          <a:prstGeom prst="rect">
            <a:avLst/>
          </a:prstGeom>
        </p:spPr>
        <p:txBody>
          <a:bodyPr>
            <a:spAutoFit/>
          </a:bodyPr>
          <a:lstStyle/>
          <a:p>
            <a:r>
              <a:rPr lang="en-US" b="1" dirty="0"/>
              <a:t>Legal measures against shisha providers</a:t>
            </a:r>
            <a:br>
              <a:rPr lang="en-US" b="1" dirty="0"/>
            </a:br>
            <a:r>
              <a:rPr lang="en-US" dirty="0"/>
              <a:t>(during the past 3 months of the COVID-19 pandemic)</a:t>
            </a:r>
            <a:br>
              <a:rPr lang="en-US" dirty="0"/>
            </a:br>
            <a:endParaRPr lang="de-DE" dirty="0"/>
          </a:p>
        </p:txBody>
      </p:sp>
      <p:sp>
        <p:nvSpPr>
          <p:cNvPr id="5" name="Rechteck 4">
            <a:extLst>
              <a:ext uri="{FF2B5EF4-FFF2-40B4-BE49-F238E27FC236}">
                <a16:creationId xmlns:a16="http://schemas.microsoft.com/office/drawing/2014/main" id="{1CB22288-6793-4F9F-A792-E74A1BB1E901}"/>
              </a:ext>
            </a:extLst>
          </p:cNvPr>
          <p:cNvSpPr/>
          <p:nvPr/>
        </p:nvSpPr>
        <p:spPr>
          <a:xfrm>
            <a:off x="609600" y="1651725"/>
            <a:ext cx="3058160" cy="4247317"/>
          </a:xfrm>
          <a:prstGeom prst="rect">
            <a:avLst/>
          </a:prstGeom>
        </p:spPr>
        <p:txBody>
          <a:bodyPr wrap="square">
            <a:spAutoFit/>
          </a:bodyPr>
          <a:lstStyle/>
          <a:p>
            <a:r>
              <a:rPr lang="en-US" dirty="0"/>
              <a:t>Decision to prevent the delivery of hookahs in cafes and public places, and to take measures not to deliver them to homes. any one violates this decision will expose itself to accountability and the legal procedures followed in this regard.</a:t>
            </a:r>
          </a:p>
          <a:p>
            <a:r>
              <a:rPr lang="en-US" dirty="0"/>
              <a:t>Also Instructing  all shop owners and malls to take precautions to prevent the spread of the Coruna virus. (regularly)</a:t>
            </a:r>
          </a:p>
        </p:txBody>
      </p:sp>
    </p:spTree>
    <p:extLst>
      <p:ext uri="{BB962C8B-B14F-4D97-AF65-F5344CB8AC3E}">
        <p14:creationId xmlns:p14="http://schemas.microsoft.com/office/powerpoint/2010/main" val="2469654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3C76891-7442-4A6C-A250-A91BBAF0BD4E}"/>
              </a:ext>
            </a:extLst>
          </p:cNvPr>
          <p:cNvSpPr txBox="1"/>
          <p:nvPr/>
        </p:nvSpPr>
        <p:spPr>
          <a:xfrm>
            <a:off x="355600" y="335280"/>
            <a:ext cx="3962400" cy="2865120"/>
          </a:xfrm>
          <a:prstGeom prst="rect">
            <a:avLst/>
          </a:prstGeom>
        </p:spPr>
        <p:txBody>
          <a:bodyPr vert="horz" wrap="square" lIns="0" tIns="0" rIns="0" bIns="0" rtlCol="0">
            <a:noAutofit/>
          </a:bodyPr>
          <a:lstStyle/>
          <a:p>
            <a:r>
              <a:rPr lang="en-CA" b="1" dirty="0">
                <a:latin typeface="Roboto" pitchFamily="2" charset="0"/>
              </a:rPr>
              <a:t>Lessons Learned and resilience planning</a:t>
            </a:r>
            <a:endParaRPr lang="de-DE" b="1" dirty="0">
              <a:latin typeface="Roboto" pitchFamily="2" charset="0"/>
            </a:endParaRPr>
          </a:p>
        </p:txBody>
      </p:sp>
      <p:sp>
        <p:nvSpPr>
          <p:cNvPr id="4" name="Textfeld 3">
            <a:extLst>
              <a:ext uri="{FF2B5EF4-FFF2-40B4-BE49-F238E27FC236}">
                <a16:creationId xmlns:a16="http://schemas.microsoft.com/office/drawing/2014/main" id="{5FDC014B-D0AD-4F16-B28C-7356B6DD2ECA}"/>
              </a:ext>
            </a:extLst>
          </p:cNvPr>
          <p:cNvSpPr txBox="1"/>
          <p:nvPr/>
        </p:nvSpPr>
        <p:spPr>
          <a:xfrm>
            <a:off x="4744720" y="335280"/>
            <a:ext cx="4155440" cy="833120"/>
          </a:xfrm>
          <a:prstGeom prst="rect">
            <a:avLst/>
          </a:prstGeom>
        </p:spPr>
        <p:txBody>
          <a:bodyPr vert="horz" wrap="square" lIns="0" tIns="0" rIns="0" bIns="0" rtlCol="0">
            <a:noAutofit/>
          </a:bodyPr>
          <a:lstStyle/>
          <a:p>
            <a:pPr algn="r" rtl="1"/>
            <a:r>
              <a:rPr lang="ar-BH" sz="2400" b="1" dirty="0">
                <a:latin typeface="Roboto" pitchFamily="2" charset="0"/>
              </a:rPr>
              <a:t>الدروس المستفادة والتخطيط للاستدامة والمرونة في العاصمة عمّان  </a:t>
            </a:r>
            <a:endParaRPr lang="de-DE" sz="2400" b="1" dirty="0">
              <a:latin typeface="Roboto" pitchFamily="2" charset="0"/>
            </a:endParaRPr>
          </a:p>
        </p:txBody>
      </p:sp>
      <p:pic>
        <p:nvPicPr>
          <p:cNvPr id="5" name="Grafik 4">
            <a:extLst>
              <a:ext uri="{FF2B5EF4-FFF2-40B4-BE49-F238E27FC236}">
                <a16:creationId xmlns:a16="http://schemas.microsoft.com/office/drawing/2014/main" id="{7131C906-F0D6-40E2-8630-1C8CFFE28C21}"/>
              </a:ext>
            </a:extLst>
          </p:cNvPr>
          <p:cNvPicPr>
            <a:picLocks noChangeAspect="1"/>
          </p:cNvPicPr>
          <p:nvPr/>
        </p:nvPicPr>
        <p:blipFill rotWithShape="1">
          <a:blip r:embed="rId2"/>
          <a:srcRect l="10416" t="6050" r="9445" b="17506"/>
          <a:stretch/>
        </p:blipFill>
        <p:spPr>
          <a:xfrm>
            <a:off x="548640" y="1402080"/>
            <a:ext cx="7894320" cy="4235824"/>
          </a:xfrm>
          <a:prstGeom prst="rect">
            <a:avLst/>
          </a:prstGeom>
        </p:spPr>
      </p:pic>
    </p:spTree>
    <p:extLst>
      <p:ext uri="{BB962C8B-B14F-4D97-AF65-F5344CB8AC3E}">
        <p14:creationId xmlns:p14="http://schemas.microsoft.com/office/powerpoint/2010/main" val="2634766842"/>
      </p:ext>
    </p:extLst>
  </p:cSld>
  <p:clrMapOvr>
    <a:masterClrMapping/>
  </p:clrMapOvr>
</p:sld>
</file>

<file path=ppt/theme/theme1.xml><?xml version="1.0" encoding="utf-8"?>
<a:theme xmlns:a="http://schemas.openxmlformats.org/drawingml/2006/main" name="PPT_Vorlage_Connective_Cities">
  <a:themeElements>
    <a:clrScheme name="Conective Cities Hausfarben">
      <a:dk1>
        <a:srgbClr val="3C3C3C"/>
      </a:dk1>
      <a:lt1>
        <a:srgbClr val="F1F1EC"/>
      </a:lt1>
      <a:dk2>
        <a:srgbClr val="E63728"/>
      </a:dk2>
      <a:lt2>
        <a:srgbClr val="FFFFFF"/>
      </a:lt2>
      <a:accent1>
        <a:srgbClr val="5C7824"/>
      </a:accent1>
      <a:accent2>
        <a:srgbClr val="002945"/>
      </a:accent2>
      <a:accent3>
        <a:srgbClr val="8A8A8A"/>
      </a:accent3>
      <a:accent4>
        <a:srgbClr val="B1B1B1"/>
      </a:accent4>
      <a:accent5>
        <a:srgbClr val="D8D8D8"/>
      </a:accent5>
      <a:accent6>
        <a:srgbClr val="FFFFFF"/>
      </a:accent6>
      <a:hlink>
        <a:srgbClr val="00378C"/>
      </a:hlink>
      <a:folHlink>
        <a:srgbClr val="AF007D"/>
      </a:folHlink>
    </a:clrScheme>
    <a:fontScheme name="K12_Segoe">
      <a:majorFont>
        <a:latin typeface="Segoe UI"/>
        <a:ea typeface=""/>
        <a:cs typeface=""/>
      </a:majorFont>
      <a:minorFont>
        <a:latin typeface="Segoe U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solidFill>
            <a:schemeClr val="accent1"/>
          </a:solidFill>
        </a:ln>
      </a:spPr>
      <a:bodyPr vert="horz" lIns="0" tIns="0" rIns="0" bIns="0" rtlCol="0" anchor="ctr">
        <a:noAutofit/>
      </a:bodyPr>
      <a:lstStyle>
        <a:defPPr indent="0" algn="ctr" fontAlgn="base">
          <a:lnSpc>
            <a:spcPct val="100000"/>
          </a:lnSpc>
          <a:spcBef>
            <a:spcPts val="300"/>
          </a:spcBef>
          <a:spcAft>
            <a:spcPts val="300"/>
          </a:spcAft>
          <a:buClr>
            <a:srgbClr val="6C9345"/>
          </a:buClr>
          <a:buFont typeface="Wingdings" pitchFamily="2" charset="2"/>
          <a:buNone/>
          <a:defRPr sz="2000" b="0" kern="0" dirty="0" smtClean="0">
            <a:latin typeface="Roboto" pitchFamily="2" charset="0"/>
            <a:ea typeface="Roboto" pitchFamily="2" charset="0"/>
          </a:defRPr>
        </a:defPPr>
      </a:lstStyle>
    </a:spDef>
    <a:lnDef>
      <a:spPr bwMode="auto">
        <a:solidFill>
          <a:schemeClr val="accent1"/>
        </a:solidFill>
        <a:ln w="12700" cap="flat" cmpd="sng" algn="ctr">
          <a:solidFill>
            <a:schemeClr val="accent1"/>
          </a:solidFill>
          <a:prstDash val="solid"/>
          <a:round/>
          <a:headEnd type="none" w="med" len="med"/>
          <a:tailEnd type="none" w="med" len="med"/>
        </a:ln>
        <a:effectLst/>
      </a:spPr>
      <a:bodyPr/>
      <a:lstStyle/>
    </a:lnDef>
    <a:txDef>
      <a:spPr/>
      <a:bodyPr vert="horz" lIns="0" tIns="0" rIns="0" bIns="0" rtlCol="0">
        <a:noAutofit/>
      </a:bodyPr>
      <a:lstStyle>
        <a:defPPr>
          <a:defRPr dirty="0">
            <a:latin typeface="Roboto" pitchFamily="2" charset="0"/>
          </a:defRPr>
        </a:defPPr>
      </a:lstStyle>
    </a:txDef>
  </a:objectDefaults>
  <a:extraClrSchemeLst>
    <a:extraClrScheme>
      <a:clrScheme name="pressrel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srel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srel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srel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srel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srel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srel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A0C4808D2E73F48AFE1BD1ECFCF34C4" ma:contentTypeVersion="11" ma:contentTypeDescription="Ein neues Dokument erstellen." ma:contentTypeScope="" ma:versionID="3347a4f745cfbfe43f4733cbfdce6e6c">
  <xsd:schema xmlns:xsd="http://www.w3.org/2001/XMLSchema" xmlns:xs="http://www.w3.org/2001/XMLSchema" xmlns:p="http://schemas.microsoft.com/office/2006/metadata/properties" xmlns:ns2="610782fe-19c2-4068-ac6b-03484681a69f" xmlns:ns3="e310793b-bab3-49ff-806d-71d449ecdef2" targetNamespace="http://schemas.microsoft.com/office/2006/metadata/properties" ma:root="true" ma:fieldsID="6995ab2abe955d23d09523ec5928b1d1" ns2:_="" ns3:_="">
    <xsd:import namespace="610782fe-19c2-4068-ac6b-03484681a69f"/>
    <xsd:import namespace="e310793b-bab3-49ff-806d-71d449ecdef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782fe-19c2-4068-ac6b-03484681a6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10793b-bab3-49ff-806d-71d449ecdef2"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EB188A-4160-4056-95EA-CA7E71441DE8}">
  <ds:schemaRefs>
    <ds:schemaRef ds:uri="610782fe-19c2-4068-ac6b-03484681a69f"/>
    <ds:schemaRef ds:uri="e310793b-bab3-49ff-806d-71d449ecde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59DE6F-B87F-4609-979C-D2CF97749947}">
  <ds:schemaRefs>
    <ds:schemaRef ds:uri="http://purl.org/dc/elements/1.1/"/>
    <ds:schemaRef ds:uri="http://schemas.microsoft.com/office/2006/metadata/properties"/>
    <ds:schemaRef ds:uri="e310793b-bab3-49ff-806d-71d449ecdef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10782fe-19c2-4068-ac6b-03484681a69f"/>
    <ds:schemaRef ds:uri="http://www.w3.org/XML/1998/namespace"/>
    <ds:schemaRef ds:uri="http://purl.org/dc/dcmitype/"/>
  </ds:schemaRefs>
</ds:datastoreItem>
</file>

<file path=customXml/itemProps3.xml><?xml version="1.0" encoding="utf-8"?>
<ds:datastoreItem xmlns:ds="http://schemas.openxmlformats.org/officeDocument/2006/customXml" ds:itemID="{3B545275-0D86-4FDD-AD84-D191BCC634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412</Words>
  <Application>Microsoft Office PowerPoint</Application>
  <PresentationFormat>Bildschirmpräsentation (4:3)</PresentationFormat>
  <Paragraphs>51</Paragraphs>
  <Slides>8</Slides>
  <Notes>2</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8</vt:i4>
      </vt:variant>
    </vt:vector>
  </HeadingPairs>
  <TitlesOfParts>
    <vt:vector size="19" baseType="lpstr">
      <vt:lpstr>Arial</vt:lpstr>
      <vt:lpstr>Calibri</vt:lpstr>
      <vt:lpstr>Calibri Light</vt:lpstr>
      <vt:lpstr>Courier New</vt:lpstr>
      <vt:lpstr>HelveticaNeueLT Com 55 Roman</vt:lpstr>
      <vt:lpstr>Roboto</vt:lpstr>
      <vt:lpstr>Segoe UI</vt:lpstr>
      <vt:lpstr>Segoe UI Light</vt:lpstr>
      <vt:lpstr>Symbol</vt:lpstr>
      <vt:lpstr>Wingdings</vt:lpstr>
      <vt:lpstr>PPT_Vorlage_Connective_Cities</vt:lpstr>
      <vt:lpstr>PowerPoint-Präsentation</vt:lpstr>
      <vt:lpstr>Preparation and start stage:   The Mayor of GAM announced new decisions to confront Corona</vt:lpstr>
      <vt:lpstr>PowerPoint-Präsentation</vt:lpstr>
      <vt:lpstr> Introduction: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Nela Masarova</dc:creator>
  <cp:lastModifiedBy>Shalan, Muna GIZ JO</cp:lastModifiedBy>
  <cp:revision>3</cp:revision>
  <dcterms:created xsi:type="dcterms:W3CDTF">2020-06-03T19:26:48Z</dcterms:created>
  <dcterms:modified xsi:type="dcterms:W3CDTF">2020-06-27T08:39:30Z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0x0101005A0C4808D2E73F48AFE1BD1ECFCF34C4</vt:lpwstr>
  </property>
</Properties>
</file>