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320be155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320be155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320be155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320be155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320be155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320be155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320be155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320be155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320be155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320be155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2ea414a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2ea414a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2ea414a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2ea414a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2ea414af3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2ea414af3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2ea414af3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2ea414af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320be155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320be155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320be155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320be155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320be155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320be155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BANDERY-CHUPRYNKY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WHERE WE ARE NOW?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428835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lt1"/>
                </a:solidFill>
              </a:rPr>
              <a:t>NO-BARRIER CONNECTIVITY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lt1"/>
                </a:solidFill>
              </a:rPr>
              <a:t>COZY LONGER STAY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lt1"/>
                </a:solidFill>
              </a:rPr>
              <a:t>SAFETY 24/7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>
            <p:ph type="title"/>
          </p:nvPr>
        </p:nvSpPr>
        <p:spPr>
          <a:xfrm>
            <a:off x="311700" y="2468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lt1"/>
                </a:solidFill>
              </a:rPr>
              <a:t>MEET YOU AT BANDERY-CHUPRYNKY:)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3.googleusercontent.com/z124S9Qx4NZYi3jbDrYP-Y96UgTdCOtY4BtjVFhQBMJ-HmvDQ-ymzEDBPW56-_V740XxV-IbFXIwgsZasbGylNC01BWurmsxynjurCmiLQiSjGf0DNZbVKIqlj7wln50wXAO71bVqMs"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856" y="0"/>
            <a:ext cx="8318294" cy="51435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FFFFFF">
                <a:alpha val="60000"/>
              </a:srgbClr>
            </a:outerShdw>
          </a:effectLst>
        </p:spPr>
      </p:pic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600">
                <a:solidFill>
                  <a:schemeClr val="dk1"/>
                </a:solidFill>
              </a:rPr>
              <a:t>AREA: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uk" sz="1600">
                <a:solidFill>
                  <a:schemeClr val="dk1"/>
                </a:solidFill>
              </a:rPr>
              <a:t>ACTIVE AREA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uk" sz="1600">
                <a:solidFill>
                  <a:schemeClr val="dk1"/>
                </a:solidFill>
              </a:rPr>
              <a:t>CLOSE TO THE CITY CENTRE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uk" sz="1600">
                <a:solidFill>
                  <a:schemeClr val="dk1"/>
                </a:solidFill>
              </a:rPr>
              <a:t>NEXT TO UNIVERSITY BUILDINGS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uk" sz="1600">
                <a:solidFill>
                  <a:schemeClr val="dk1"/>
                </a:solidFill>
              </a:rPr>
              <a:t>CULTURAL VENUES NEARBY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uk" sz="1600">
                <a:solidFill>
                  <a:schemeClr val="dk1"/>
                </a:solidFill>
              </a:rPr>
              <a:t>IMPORTANT INTERCHANGE ON THE WAY TO THE TRAIN STATION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uk" sz="1600">
                <a:solidFill>
                  <a:schemeClr val="dk1"/>
                </a:solidFill>
              </a:rPr>
              <a:t>MEETING POINT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uk" sz="1600">
                <a:solidFill>
                  <a:schemeClr val="dk1"/>
                </a:solidFill>
              </a:rPr>
              <a:t>ACTIVE RETAIL AROUND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600">
                <a:solidFill>
                  <a:schemeClr val="dk1"/>
                </a:solidFill>
              </a:rPr>
              <a:t>USERS</a:t>
            </a:r>
            <a:r>
              <a:rPr lang="uk" sz="1600">
                <a:solidFill>
                  <a:schemeClr val="dk1"/>
                </a:solidFill>
              </a:rPr>
              <a:t>: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uk" sz="1600">
                <a:solidFill>
                  <a:schemeClr val="dk1"/>
                </a:solidFill>
              </a:rPr>
              <a:t>STUDENTS (POLYTECHNIC UNIVERSITY)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uk" sz="1600">
                <a:solidFill>
                  <a:schemeClr val="dk1"/>
                </a:solidFill>
              </a:rPr>
              <a:t>PUPILS (3 SCHOOLS NEARBY)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uk" sz="1600">
                <a:solidFill>
                  <a:schemeClr val="dk1"/>
                </a:solidFill>
              </a:rPr>
              <a:t>RESIDENTS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uk" sz="1600">
                <a:solidFill>
                  <a:schemeClr val="dk1"/>
                </a:solidFill>
              </a:rPr>
              <a:t>TOURISTS (VISITING THIS AREA)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uk" sz="1600">
                <a:solidFill>
                  <a:schemeClr val="dk1"/>
                </a:solidFill>
              </a:rPr>
              <a:t>PASSENGERS CHANGING BETWEEN TRANSPORT ROUTES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uk" sz="3200"/>
              <a:t>BANDERY </a:t>
            </a:r>
            <a:r>
              <a:rPr lang="uk" sz="3200"/>
              <a:t>-</a:t>
            </a:r>
            <a:r>
              <a:rPr lang="uk" sz="3200"/>
              <a:t> CHUPRYNKY</a:t>
            </a:r>
            <a:r>
              <a:rPr lang="uk" sz="3200"/>
              <a:t> 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uk" sz="1600">
                <a:solidFill>
                  <a:schemeClr val="dk1"/>
                </a:solidFill>
              </a:rPr>
              <a:t>ALREADY </a:t>
            </a:r>
            <a:r>
              <a:rPr lang="uk" sz="1600">
                <a:solidFill>
                  <a:schemeClr val="dk1"/>
                </a:solidFill>
              </a:rPr>
              <a:t>AVAILABLE:</a:t>
            </a:r>
            <a:endParaRPr sz="1600">
              <a:solidFill>
                <a:schemeClr val="dk1"/>
              </a:solidFill>
            </a:endParaRPr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uk" sz="1600">
                <a:solidFill>
                  <a:schemeClr val="dk1"/>
                </a:solidFill>
              </a:rPr>
              <a:t>TRAM 1, 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uk" sz="1600">
                <a:solidFill>
                  <a:schemeClr val="dk1"/>
                </a:solidFill>
              </a:rPr>
              <a:t>BUS 9, 42, 15, 41, 24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uk" sz="1600">
                <a:solidFill>
                  <a:schemeClr val="dk1"/>
                </a:solidFill>
              </a:rPr>
              <a:t>NEXTBIKE STATION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uk" sz="1600">
                <a:solidFill>
                  <a:schemeClr val="dk1"/>
                </a:solidFill>
              </a:rPr>
              <a:t>WALKING DISTANCE TO CITY CENTRE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5021" l="3588" r="2708" t="3335"/>
          <a:stretch/>
        </p:blipFill>
        <p:spPr>
          <a:xfrm>
            <a:off x="3275875" y="763675"/>
            <a:ext cx="5810426" cy="361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4800" y="0"/>
            <a:ext cx="467675" cy="399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6"/>
          <p:cNvCxnSpPr/>
          <p:nvPr/>
        </p:nvCxnSpPr>
        <p:spPr>
          <a:xfrm rot="10800000">
            <a:off x="3929100" y="143125"/>
            <a:ext cx="3357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7" name="Google Shape;77;p16"/>
          <p:cNvSpPr txBox="1"/>
          <p:nvPr/>
        </p:nvSpPr>
        <p:spPr>
          <a:xfrm>
            <a:off x="2874000" y="607525"/>
            <a:ext cx="3810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00">
                <a:highlight>
                  <a:schemeClr val="lt1"/>
                </a:highlight>
              </a:rPr>
              <a:t>Parcel lockers</a:t>
            </a:r>
            <a:endParaRPr b="1" sz="4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4104475" y="3148725"/>
            <a:ext cx="419700" cy="28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2532850" y="2739150"/>
            <a:ext cx="419700" cy="28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3047200" y="1500900"/>
            <a:ext cx="419700" cy="28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2466150" y="1453300"/>
            <a:ext cx="419700" cy="28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2113150" y="2367700"/>
            <a:ext cx="419700" cy="28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4800" y="0"/>
            <a:ext cx="467675" cy="399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7"/>
          <p:cNvCxnSpPr/>
          <p:nvPr/>
        </p:nvCxnSpPr>
        <p:spPr>
          <a:xfrm rot="10800000">
            <a:off x="3929100" y="143125"/>
            <a:ext cx="3357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0" name="Google Shape;90;p17"/>
          <p:cNvSpPr/>
          <p:nvPr/>
        </p:nvSpPr>
        <p:spPr>
          <a:xfrm>
            <a:off x="4288788" y="2425"/>
            <a:ext cx="419700" cy="28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lt1"/>
                </a:solidFill>
              </a:rPr>
              <a:t>MOBILITY SERVICES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7362450" y="2425"/>
            <a:ext cx="1781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uk"/>
              <a:t>TRAMS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uk"/>
              <a:t>BUSES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uk"/>
              <a:t>BIKES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uk"/>
              <a:t>SCOOTERS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uk"/>
              <a:t>CARS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uk"/>
              <a:t>SHARED MOBILITY</a:t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2874000" y="607525"/>
            <a:ext cx="3810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00">
                <a:highlight>
                  <a:schemeClr val="lt1"/>
                </a:highlight>
              </a:rPr>
              <a:t>Parcel lockers</a:t>
            </a:r>
            <a:endParaRPr b="1" sz="4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lt1"/>
                </a:solidFill>
              </a:rPr>
              <a:t>COMPLEMENTARY SERVICES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5842800" y="2543900"/>
            <a:ext cx="419700" cy="28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6419050" y="1858075"/>
            <a:ext cx="419700" cy="28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2280450" y="3505950"/>
            <a:ext cx="419700" cy="28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2874000" y="607525"/>
            <a:ext cx="3810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00">
                <a:highlight>
                  <a:schemeClr val="lt1"/>
                </a:highlight>
              </a:rPr>
              <a:t>Parcel lockers</a:t>
            </a:r>
            <a:endParaRPr b="1" sz="400">
              <a:highlight>
                <a:schemeClr val="lt1"/>
              </a:highlight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2861475" y="619450"/>
            <a:ext cx="419700" cy="28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3929100" y="2238675"/>
            <a:ext cx="419700" cy="28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685025" y="2976850"/>
            <a:ext cx="419700" cy="28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4800" y="0"/>
            <a:ext cx="467675" cy="399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8"/>
          <p:cNvCxnSpPr/>
          <p:nvPr/>
        </p:nvCxnSpPr>
        <p:spPr>
          <a:xfrm rot="10800000">
            <a:off x="3929100" y="143125"/>
            <a:ext cx="3357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09" name="Google Shape;109;p18"/>
          <p:cNvSpPr txBox="1"/>
          <p:nvPr/>
        </p:nvSpPr>
        <p:spPr>
          <a:xfrm>
            <a:off x="7362450" y="2425"/>
            <a:ext cx="178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uk"/>
              <a:t>RETAIL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uk"/>
              <a:t>PUBLIC SPACE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uk"/>
              <a:t>NAVIGATION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uk"/>
              <a:t>POST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lt1"/>
                </a:solidFill>
              </a:rPr>
              <a:t>PUBLIC SPACE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lt1"/>
                </a:solidFill>
              </a:rPr>
              <a:t>GREENERY FOR CLIMATE MITIGATION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273900" y="438185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lt1"/>
                </a:solidFill>
              </a:rPr>
              <a:t>USER-FRIENDLY NAVIGATION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